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5" r:id="rId10"/>
    <p:sldId id="266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8CD68-1986-4960-B04D-D3AC5154925F}" v="622" dt="2020-03-24T21:37:48.087"/>
    <p1510:client id="{BA40EF37-7737-480C-82CD-CA89E961F9F2}" v="544" dt="2020-03-24T20:16:03.771"/>
    <p1510:client id="{D07FA1CB-3133-4B7C-BBAF-F7CC6BB1412A}" v="10" dt="2020-03-24T17:51:31.126"/>
    <p1510:client id="{F16DC62B-E3D6-467B-979B-33A6D3213D69}" v="120" dt="2020-03-24T16:46:02.4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07FA1CB-3133-4B7C-BBAF-F7CC6BB1412A}"/>
    <pc:docChg chg="modSld">
      <pc:chgData name="" userId="" providerId="" clId="Web-{D07FA1CB-3133-4B7C-BBAF-F7CC6BB1412A}" dt="2020-03-24T17:51:31.126" v="9"/>
      <pc:docMkLst>
        <pc:docMk/>
      </pc:docMkLst>
      <pc:sldChg chg="addSp">
        <pc:chgData name="" userId="" providerId="" clId="Web-{D07FA1CB-3133-4B7C-BBAF-F7CC6BB1412A}" dt="2020-03-24T17:51:31.126" v="9"/>
        <pc:sldMkLst>
          <pc:docMk/>
          <pc:sldMk cId="3418495596" sldId="257"/>
        </pc:sldMkLst>
        <pc:spChg chg="add">
          <ac:chgData name="" userId="" providerId="" clId="Web-{D07FA1CB-3133-4B7C-BBAF-F7CC6BB1412A}" dt="2020-03-24T17:51:30.735" v="0"/>
          <ac:spMkLst>
            <pc:docMk/>
            <pc:sldMk cId="3418495596" sldId="257"/>
            <ac:spMk id="2" creationId="{0CC00292-DFA1-4025-BBF0-4B8C119074DA}"/>
          </ac:spMkLst>
        </pc:spChg>
        <pc:spChg chg="add">
          <ac:chgData name="" userId="" providerId="" clId="Web-{D07FA1CB-3133-4B7C-BBAF-F7CC6BB1412A}" dt="2020-03-24T17:51:30.766" v="1"/>
          <ac:spMkLst>
            <pc:docMk/>
            <pc:sldMk cId="3418495596" sldId="257"/>
            <ac:spMk id="3" creationId="{6A302926-B048-42AC-8D0C-A7B4DBC71CF1}"/>
          </ac:spMkLst>
        </pc:spChg>
        <pc:spChg chg="add">
          <ac:chgData name="" userId="" providerId="" clId="Web-{D07FA1CB-3133-4B7C-BBAF-F7CC6BB1412A}" dt="2020-03-24T17:51:30.797" v="2"/>
          <ac:spMkLst>
            <pc:docMk/>
            <pc:sldMk cId="3418495596" sldId="257"/>
            <ac:spMk id="4" creationId="{E6D504C1-027C-49B3-A458-D0BC86A84F80}"/>
          </ac:spMkLst>
        </pc:spChg>
        <pc:spChg chg="add">
          <ac:chgData name="" userId="" providerId="" clId="Web-{D07FA1CB-3133-4B7C-BBAF-F7CC6BB1412A}" dt="2020-03-24T17:51:30.829" v="3"/>
          <ac:spMkLst>
            <pc:docMk/>
            <pc:sldMk cId="3418495596" sldId="257"/>
            <ac:spMk id="5" creationId="{1D0C46DB-26B9-44FA-87BF-57E7B40E5946}"/>
          </ac:spMkLst>
        </pc:spChg>
        <pc:spChg chg="add">
          <ac:chgData name="" userId="" providerId="" clId="Web-{D07FA1CB-3133-4B7C-BBAF-F7CC6BB1412A}" dt="2020-03-24T17:51:30.860" v="4"/>
          <ac:spMkLst>
            <pc:docMk/>
            <pc:sldMk cId="3418495596" sldId="257"/>
            <ac:spMk id="6" creationId="{F9543960-619D-40FD-A0CC-A58E9C05FE02}"/>
          </ac:spMkLst>
        </pc:spChg>
        <pc:spChg chg="add">
          <ac:chgData name="" userId="" providerId="" clId="Web-{D07FA1CB-3133-4B7C-BBAF-F7CC6BB1412A}" dt="2020-03-24T17:51:30.891" v="5"/>
          <ac:spMkLst>
            <pc:docMk/>
            <pc:sldMk cId="3418495596" sldId="257"/>
            <ac:spMk id="7" creationId="{9C55E552-D266-4BFE-BB80-201D59A15E04}"/>
          </ac:spMkLst>
        </pc:spChg>
        <pc:spChg chg="add">
          <ac:chgData name="" userId="" providerId="" clId="Web-{D07FA1CB-3133-4B7C-BBAF-F7CC6BB1412A}" dt="2020-03-24T17:51:30.922" v="6"/>
          <ac:spMkLst>
            <pc:docMk/>
            <pc:sldMk cId="3418495596" sldId="257"/>
            <ac:spMk id="8" creationId="{461A7196-6FF7-4795-99EB-CF950A6945E4}"/>
          </ac:spMkLst>
        </pc:spChg>
        <pc:spChg chg="add">
          <ac:chgData name="" userId="" providerId="" clId="Web-{D07FA1CB-3133-4B7C-BBAF-F7CC6BB1412A}" dt="2020-03-24T17:51:30.969" v="7"/>
          <ac:spMkLst>
            <pc:docMk/>
            <pc:sldMk cId="3418495596" sldId="257"/>
            <ac:spMk id="9" creationId="{789B99CE-DB89-4520-B014-5C9CC41822F8}"/>
          </ac:spMkLst>
        </pc:spChg>
        <pc:spChg chg="add">
          <ac:chgData name="" userId="" providerId="" clId="Web-{D07FA1CB-3133-4B7C-BBAF-F7CC6BB1412A}" dt="2020-03-24T17:51:31.016" v="8"/>
          <ac:spMkLst>
            <pc:docMk/>
            <pc:sldMk cId="3418495596" sldId="257"/>
            <ac:spMk id="10" creationId="{C08AC6FB-775A-402B-9539-B23CF250ABB0}"/>
          </ac:spMkLst>
        </pc:spChg>
        <pc:spChg chg="add">
          <ac:chgData name="" userId="" providerId="" clId="Web-{D07FA1CB-3133-4B7C-BBAF-F7CC6BB1412A}" dt="2020-03-24T17:51:31.126" v="9"/>
          <ac:spMkLst>
            <pc:docMk/>
            <pc:sldMk cId="3418495596" sldId="257"/>
            <ac:spMk id="11" creationId="{03CF2D02-7DA2-406F-A133-49589A1611D9}"/>
          </ac:spMkLst>
        </pc:spChg>
      </pc:sldChg>
    </pc:docChg>
  </pc:docChgLst>
  <pc:docChgLst>
    <pc:chgData name="Набережный Артур" userId="e5174defefa45524" providerId="Windows Live" clId="Web-{12B8CD68-1986-4960-B04D-D3AC5154925F}"/>
    <pc:docChg chg="delSld modSld">
      <pc:chgData name="Набережный Артур" userId="e5174defefa45524" providerId="Windows Live" clId="Web-{12B8CD68-1986-4960-B04D-D3AC5154925F}" dt="2020-03-24T21:37:48.087" v="596" actId="1076"/>
      <pc:docMkLst>
        <pc:docMk/>
      </pc:docMkLst>
      <pc:sldChg chg="addSp delSp modSp mod setBg">
        <pc:chgData name="Набережный Артур" userId="e5174defefa45524" providerId="Windows Live" clId="Web-{12B8CD68-1986-4960-B04D-D3AC5154925F}" dt="2020-03-24T21:17:45.321" v="507"/>
        <pc:sldMkLst>
          <pc:docMk/>
          <pc:sldMk cId="3418495596" sldId="257"/>
        </pc:sldMkLst>
        <pc:spChg chg="mod">
          <ac:chgData name="Набережный Артур" userId="e5174defefa45524" providerId="Windows Live" clId="Web-{12B8CD68-1986-4960-B04D-D3AC5154925F}" dt="2020-03-24T21:17:16.539" v="504"/>
          <ac:spMkLst>
            <pc:docMk/>
            <pc:sldMk cId="3418495596" sldId="257"/>
            <ac:spMk id="2" creationId="{0CC00292-DFA1-4025-BBF0-4B8C119074DA}"/>
          </ac:spMkLst>
        </pc:spChg>
        <pc:spChg chg="mod ord">
          <ac:chgData name="Набережный Артур" userId="e5174defefa45524" providerId="Windows Live" clId="Web-{12B8CD68-1986-4960-B04D-D3AC5154925F}" dt="2020-03-24T21:17:16.539" v="504"/>
          <ac:spMkLst>
            <pc:docMk/>
            <pc:sldMk cId="3418495596" sldId="257"/>
            <ac:spMk id="12" creationId="{3071736F-4CD4-48C4-B5EE-7079DDD96A4B}"/>
          </ac:spMkLst>
        </pc:spChg>
        <pc:spChg chg="add">
          <ac:chgData name="Набережный Артур" userId="e5174defefa45524" providerId="Windows Live" clId="Web-{12B8CD68-1986-4960-B04D-D3AC5154925F}" dt="2020-03-24T21:17:16.539" v="504"/>
          <ac:spMkLst>
            <pc:docMk/>
            <pc:sldMk cId="3418495596" sldId="257"/>
            <ac:spMk id="21" creationId="{989BE678-777B-482A-A616-FEDC47B162E5}"/>
          </ac:spMkLst>
        </pc:spChg>
        <pc:spChg chg="add">
          <ac:chgData name="Набережный Артур" userId="e5174defefa45524" providerId="Windows Live" clId="Web-{12B8CD68-1986-4960-B04D-D3AC5154925F}" dt="2020-03-24T21:17:16.539" v="504"/>
          <ac:spMkLst>
            <pc:docMk/>
            <pc:sldMk cId="3418495596" sldId="257"/>
            <ac:spMk id="27" creationId="{D28BE0C3-2102-4820-B88B-A448B1840D14}"/>
          </ac:spMkLst>
        </pc:spChg>
        <pc:spChg chg="add">
          <ac:chgData name="Набережный Артур" userId="e5174defefa45524" providerId="Windows Live" clId="Web-{12B8CD68-1986-4960-B04D-D3AC5154925F}" dt="2020-03-24T21:17:16.539" v="504"/>
          <ac:spMkLst>
            <pc:docMk/>
            <pc:sldMk cId="3418495596" sldId="257"/>
            <ac:spMk id="29" creationId="{A26E2FAE-FA60-497B-B2CB-7702C6FF3A3F}"/>
          </ac:spMkLst>
        </pc:spChg>
        <pc:picChg chg="add del mod">
          <ac:chgData name="Набережный Артур" userId="e5174defefa45524" providerId="Windows Live" clId="Web-{12B8CD68-1986-4960-B04D-D3AC5154925F}" dt="2020-03-24T21:16:49.163" v="502"/>
          <ac:picMkLst>
            <pc:docMk/>
            <pc:sldMk cId="3418495596" sldId="257"/>
            <ac:picMk id="3" creationId="{9A6D608C-02E5-44FB-9F2B-90CD0A96F4A1}"/>
          </ac:picMkLst>
        </pc:picChg>
        <pc:picChg chg="add mod modCrop">
          <ac:chgData name="Набережный Артур" userId="e5174defefa45524" providerId="Windows Live" clId="Web-{12B8CD68-1986-4960-B04D-D3AC5154925F}" dt="2020-03-24T21:17:45.321" v="507"/>
          <ac:picMkLst>
            <pc:docMk/>
            <pc:sldMk cId="3418495596" sldId="257"/>
            <ac:picMk id="5" creationId="{6BAF668B-3AFC-443F-9EA4-CBAF5494F7F0}"/>
          </ac:picMkLst>
        </pc:picChg>
        <pc:picChg chg="add">
          <ac:chgData name="Набережный Артур" userId="e5174defefa45524" providerId="Windows Live" clId="Web-{12B8CD68-1986-4960-B04D-D3AC5154925F}" dt="2020-03-24T21:17:16.539" v="504"/>
          <ac:picMkLst>
            <pc:docMk/>
            <pc:sldMk cId="3418495596" sldId="257"/>
            <ac:picMk id="17" creationId="{DF19BAF3-7E20-4B9D-B544-BABAEEA1FA75}"/>
          </ac:picMkLst>
        </pc:picChg>
        <pc:picChg chg="add">
          <ac:chgData name="Набережный Артур" userId="e5174defefa45524" providerId="Windows Live" clId="Web-{12B8CD68-1986-4960-B04D-D3AC5154925F}" dt="2020-03-24T21:17:16.539" v="504"/>
          <ac:picMkLst>
            <pc:docMk/>
            <pc:sldMk cId="3418495596" sldId="257"/>
            <ac:picMk id="19" creationId="{950648F4-ABCD-4DF0-8641-76CFB2354721}"/>
          </ac:picMkLst>
        </pc:picChg>
        <pc:picChg chg="add">
          <ac:chgData name="Набережный Артур" userId="e5174defefa45524" providerId="Windows Live" clId="Web-{12B8CD68-1986-4960-B04D-D3AC5154925F}" dt="2020-03-24T21:17:16.539" v="504"/>
          <ac:picMkLst>
            <pc:docMk/>
            <pc:sldMk cId="3418495596" sldId="257"/>
            <ac:picMk id="23" creationId="{CF1EB4BD-9C7E-4AA3-9681-C7EB0DA6250B}"/>
          </ac:picMkLst>
        </pc:picChg>
        <pc:picChg chg="add">
          <ac:chgData name="Набережный Артур" userId="e5174defefa45524" providerId="Windows Live" clId="Web-{12B8CD68-1986-4960-B04D-D3AC5154925F}" dt="2020-03-24T21:17:16.539" v="504"/>
          <ac:picMkLst>
            <pc:docMk/>
            <pc:sldMk cId="3418495596" sldId="257"/>
            <ac:picMk id="25" creationId="{94AAE3AA-3759-4D28-B0EF-575F25A5146C}"/>
          </ac:picMkLst>
        </pc:picChg>
      </pc:sldChg>
      <pc:sldChg chg="addSp modSp">
        <pc:chgData name="Набережный Артур" userId="e5174defefa45524" providerId="Windows Live" clId="Web-{12B8CD68-1986-4960-B04D-D3AC5154925F}" dt="2020-03-24T21:25:10.811" v="545" actId="1076"/>
        <pc:sldMkLst>
          <pc:docMk/>
          <pc:sldMk cId="3276637079" sldId="258"/>
        </pc:sldMkLst>
        <pc:spChg chg="add mod">
          <ac:chgData name="Набережный Артур" userId="e5174defefa45524" providerId="Windows Live" clId="Web-{12B8CD68-1986-4960-B04D-D3AC5154925F}" dt="2020-03-24T21:24:39.170" v="541" actId="14100"/>
          <ac:spMkLst>
            <pc:docMk/>
            <pc:sldMk cId="3276637079" sldId="258"/>
            <ac:spMk id="2" creationId="{4250E12C-DCA6-4176-BCB7-542E50792F9A}"/>
          </ac:spMkLst>
        </pc:spChg>
        <pc:picChg chg="add mod modCrop">
          <ac:chgData name="Набережный Артур" userId="e5174defefa45524" providerId="Windows Live" clId="Web-{12B8CD68-1986-4960-B04D-D3AC5154925F}" dt="2020-03-24T21:25:10.811" v="545" actId="1076"/>
          <ac:picMkLst>
            <pc:docMk/>
            <pc:sldMk cId="3276637079" sldId="258"/>
            <ac:picMk id="3" creationId="{B220C146-888A-4BC0-B8EF-4F8CED312A28}"/>
          </ac:picMkLst>
        </pc:picChg>
      </pc:sldChg>
      <pc:sldChg chg="addSp delSp modSp">
        <pc:chgData name="Набережный Артур" userId="e5174defefa45524" providerId="Windows Live" clId="Web-{12B8CD68-1986-4960-B04D-D3AC5154925F}" dt="2020-03-24T21:25:34.905" v="550" actId="1076"/>
        <pc:sldMkLst>
          <pc:docMk/>
          <pc:sldMk cId="1795391844" sldId="259"/>
        </pc:sldMkLst>
        <pc:spChg chg="mod">
          <ac:chgData name="Набережный Артур" userId="e5174defefa45524" providerId="Windows Live" clId="Web-{12B8CD68-1986-4960-B04D-D3AC5154925F}" dt="2020-03-24T21:25:31.765" v="549" actId="1076"/>
          <ac:spMkLst>
            <pc:docMk/>
            <pc:sldMk cId="1795391844" sldId="259"/>
            <ac:spMk id="2" creationId="{F081C26A-A32B-40E5-9CE9-0DFC33F1E618}"/>
          </ac:spMkLst>
        </pc:spChg>
        <pc:picChg chg="add del mod">
          <ac:chgData name="Набережный Артур" userId="e5174defefa45524" providerId="Windows Live" clId="Web-{12B8CD68-1986-4960-B04D-D3AC5154925F}" dt="2020-03-24T21:21:09.339" v="522"/>
          <ac:picMkLst>
            <pc:docMk/>
            <pc:sldMk cId="1795391844" sldId="259"/>
            <ac:picMk id="3" creationId="{BB94564B-972E-45A1-BD71-A861396EB402}"/>
          </ac:picMkLst>
        </pc:picChg>
        <pc:picChg chg="add mod">
          <ac:chgData name="Набережный Артур" userId="e5174defefa45524" providerId="Windows Live" clId="Web-{12B8CD68-1986-4960-B04D-D3AC5154925F}" dt="2020-03-24T21:25:34.905" v="550" actId="1076"/>
          <ac:picMkLst>
            <pc:docMk/>
            <pc:sldMk cId="1795391844" sldId="259"/>
            <ac:picMk id="5" creationId="{A75D9EB4-3EA9-4D00-B3E2-1060D453B425}"/>
          </ac:picMkLst>
        </pc:picChg>
        <pc:picChg chg="add del mod">
          <ac:chgData name="Набережный Артур" userId="e5174defefa45524" providerId="Windows Live" clId="Web-{12B8CD68-1986-4960-B04D-D3AC5154925F}" dt="2020-03-24T21:21:46.449" v="526"/>
          <ac:picMkLst>
            <pc:docMk/>
            <pc:sldMk cId="1795391844" sldId="259"/>
            <ac:picMk id="7" creationId="{D184211F-BAF1-4FFF-9D3E-EC8488F39821}"/>
          </ac:picMkLst>
        </pc:picChg>
      </pc:sldChg>
      <pc:sldChg chg="addSp modSp mod setBg">
        <pc:chgData name="Набережный Артур" userId="e5174defefa45524" providerId="Windows Live" clId="Web-{12B8CD68-1986-4960-B04D-D3AC5154925F}" dt="2020-03-24T21:19:59.056" v="515" actId="14100"/>
        <pc:sldMkLst>
          <pc:docMk/>
          <pc:sldMk cId="3527408673" sldId="260"/>
        </pc:sldMkLst>
        <pc:spChg chg="mod ord">
          <ac:chgData name="Набережный Артур" userId="e5174defefa45524" providerId="Windows Live" clId="Web-{12B8CD68-1986-4960-B04D-D3AC5154925F}" dt="2020-03-24T21:19:59.056" v="515" actId="14100"/>
          <ac:spMkLst>
            <pc:docMk/>
            <pc:sldMk cId="3527408673" sldId="260"/>
            <ac:spMk id="2" creationId="{21C93184-3242-4734-AD1D-0C56CD614644}"/>
          </ac:spMkLst>
        </pc:spChg>
        <pc:spChg chg="add mod ord">
          <ac:chgData name="Набережный Артур" userId="e5174defefa45524" providerId="Windows Live" clId="Web-{12B8CD68-1986-4960-B04D-D3AC5154925F}" dt="2020-03-24T21:18:58.337" v="509"/>
          <ac:spMkLst>
            <pc:docMk/>
            <pc:sldMk cId="3527408673" sldId="260"/>
            <ac:spMk id="3" creationId="{8611EDCB-3AB0-4462-BBFB-B8CAF9A10ED0}"/>
          </ac:spMkLst>
        </pc:spChg>
        <pc:spChg chg="add">
          <ac:chgData name="Набережный Артур" userId="e5174defefa45524" providerId="Windows Live" clId="Web-{12B8CD68-1986-4960-B04D-D3AC5154925F}" dt="2020-03-24T21:18:58.337" v="509"/>
          <ac:spMkLst>
            <pc:docMk/>
            <pc:sldMk cId="3527408673" sldId="260"/>
            <ac:spMk id="13" creationId="{989BE678-777B-482A-A616-FEDC47B162E5}"/>
          </ac:spMkLst>
        </pc:spChg>
        <pc:spChg chg="add">
          <ac:chgData name="Набережный Артур" userId="e5174defefa45524" providerId="Windows Live" clId="Web-{12B8CD68-1986-4960-B04D-D3AC5154925F}" dt="2020-03-24T21:18:58.337" v="509"/>
          <ac:spMkLst>
            <pc:docMk/>
            <pc:sldMk cId="3527408673" sldId="260"/>
            <ac:spMk id="19" creationId="{D28BE0C3-2102-4820-B88B-A448B1840D14}"/>
          </ac:spMkLst>
        </pc:spChg>
        <pc:spChg chg="add">
          <ac:chgData name="Набережный Артур" userId="e5174defefa45524" providerId="Windows Live" clId="Web-{12B8CD68-1986-4960-B04D-D3AC5154925F}" dt="2020-03-24T21:18:58.337" v="509"/>
          <ac:spMkLst>
            <pc:docMk/>
            <pc:sldMk cId="3527408673" sldId="260"/>
            <ac:spMk id="21" creationId="{8D489E29-742E-4D34-AB08-CE3217805B81}"/>
          </ac:spMkLst>
        </pc:spChg>
        <pc:picChg chg="add mod modCrop">
          <ac:chgData name="Набережный Артур" userId="e5174defefa45524" providerId="Windows Live" clId="Web-{12B8CD68-1986-4960-B04D-D3AC5154925F}" dt="2020-03-24T21:19:39.228" v="513" actId="14100"/>
          <ac:picMkLst>
            <pc:docMk/>
            <pc:sldMk cId="3527408673" sldId="260"/>
            <ac:picMk id="4" creationId="{C7BE3EA4-9891-4EB9-A3AD-A37890E50BE0}"/>
          </ac:picMkLst>
        </pc:picChg>
        <pc:picChg chg="add">
          <ac:chgData name="Набережный Артур" userId="e5174defefa45524" providerId="Windows Live" clId="Web-{12B8CD68-1986-4960-B04D-D3AC5154925F}" dt="2020-03-24T21:18:58.337" v="509"/>
          <ac:picMkLst>
            <pc:docMk/>
            <pc:sldMk cId="3527408673" sldId="260"/>
            <ac:picMk id="9" creationId="{DF19BAF3-7E20-4B9D-B544-BABAEEA1FA75}"/>
          </ac:picMkLst>
        </pc:picChg>
        <pc:picChg chg="add">
          <ac:chgData name="Набережный Артур" userId="e5174defefa45524" providerId="Windows Live" clId="Web-{12B8CD68-1986-4960-B04D-D3AC5154925F}" dt="2020-03-24T21:18:58.337" v="509"/>
          <ac:picMkLst>
            <pc:docMk/>
            <pc:sldMk cId="3527408673" sldId="260"/>
            <ac:picMk id="11" creationId="{950648F4-ABCD-4DF0-8641-76CFB2354721}"/>
          </ac:picMkLst>
        </pc:picChg>
        <pc:picChg chg="add">
          <ac:chgData name="Набережный Артур" userId="e5174defefa45524" providerId="Windows Live" clId="Web-{12B8CD68-1986-4960-B04D-D3AC5154925F}" dt="2020-03-24T21:18:58.337" v="509"/>
          <ac:picMkLst>
            <pc:docMk/>
            <pc:sldMk cId="3527408673" sldId="260"/>
            <ac:picMk id="15" creationId="{CF1EB4BD-9C7E-4AA3-9681-C7EB0DA6250B}"/>
          </ac:picMkLst>
        </pc:picChg>
        <pc:picChg chg="add">
          <ac:chgData name="Набережный Артур" userId="e5174defefa45524" providerId="Windows Live" clId="Web-{12B8CD68-1986-4960-B04D-D3AC5154925F}" dt="2020-03-24T21:18:58.337" v="509"/>
          <ac:picMkLst>
            <pc:docMk/>
            <pc:sldMk cId="3527408673" sldId="260"/>
            <ac:picMk id="17" creationId="{94AAE3AA-3759-4D28-B0EF-575F25A5146C}"/>
          </ac:picMkLst>
        </pc:picChg>
      </pc:sldChg>
      <pc:sldChg chg="addSp modSp">
        <pc:chgData name="Набережный Артур" userId="e5174defefa45524" providerId="Windows Live" clId="Web-{12B8CD68-1986-4960-B04D-D3AC5154925F}" dt="2020-03-24T21:27:20.672" v="553" actId="14100"/>
        <pc:sldMkLst>
          <pc:docMk/>
          <pc:sldMk cId="1658857504" sldId="261"/>
        </pc:sldMkLst>
        <pc:spChg chg="add mod">
          <ac:chgData name="Набережный Артур" userId="e5174defefa45524" providerId="Windows Live" clId="Web-{12B8CD68-1986-4960-B04D-D3AC5154925F}" dt="2020-03-24T21:25:22.296" v="546" actId="1076"/>
          <ac:spMkLst>
            <pc:docMk/>
            <pc:sldMk cId="1658857504" sldId="261"/>
            <ac:spMk id="2" creationId="{1EB491DF-15AB-4E24-9247-F0BE2023198E}"/>
          </ac:spMkLst>
        </pc:spChg>
        <pc:picChg chg="add mod">
          <ac:chgData name="Набережный Артур" userId="e5174defefa45524" providerId="Windows Live" clId="Web-{12B8CD68-1986-4960-B04D-D3AC5154925F}" dt="2020-03-24T21:27:20.672" v="553" actId="14100"/>
          <ac:picMkLst>
            <pc:docMk/>
            <pc:sldMk cId="1658857504" sldId="261"/>
            <ac:picMk id="3" creationId="{3CAAEE8E-1D60-4F00-980F-23B011C9873B}"/>
          </ac:picMkLst>
        </pc:picChg>
      </pc:sldChg>
      <pc:sldChg chg="addSp modSp">
        <pc:chgData name="Набережный Артур" userId="e5174defefa45524" providerId="Windows Live" clId="Web-{12B8CD68-1986-4960-B04D-D3AC5154925F}" dt="2020-03-24T21:28:28.329" v="556" actId="1076"/>
        <pc:sldMkLst>
          <pc:docMk/>
          <pc:sldMk cId="508769885" sldId="262"/>
        </pc:sldMkLst>
        <pc:spChg chg="add mod">
          <ac:chgData name="Набережный Артур" userId="e5174defefa45524" providerId="Windows Live" clId="Web-{12B8CD68-1986-4960-B04D-D3AC5154925F}" dt="2020-03-24T21:28:28.329" v="556" actId="1076"/>
          <ac:spMkLst>
            <pc:docMk/>
            <pc:sldMk cId="508769885" sldId="262"/>
            <ac:spMk id="2" creationId="{22E6830D-4B2F-4E89-92E3-7BE5BB226FD2}"/>
          </ac:spMkLst>
        </pc:spChg>
      </pc:sldChg>
      <pc:sldChg chg="addSp modSp del">
        <pc:chgData name="Набережный Артур" userId="e5174defefa45524" providerId="Windows Live" clId="Web-{12B8CD68-1986-4960-B04D-D3AC5154925F}" dt="2020-03-24T21:10:10.423" v="321"/>
        <pc:sldMkLst>
          <pc:docMk/>
          <pc:sldMk cId="3044489585" sldId="263"/>
        </pc:sldMkLst>
        <pc:spChg chg="add mod">
          <ac:chgData name="Набережный Артур" userId="e5174defefa45524" providerId="Windows Live" clId="Web-{12B8CD68-1986-4960-B04D-D3AC5154925F}" dt="2020-03-24T20:53:42.768" v="35" actId="14100"/>
          <ac:spMkLst>
            <pc:docMk/>
            <pc:sldMk cId="3044489585" sldId="263"/>
            <ac:spMk id="2" creationId="{C06DC425-4C91-4D29-9D74-19636594982A}"/>
          </ac:spMkLst>
        </pc:spChg>
      </pc:sldChg>
      <pc:sldChg chg="addSp modSp">
        <pc:chgData name="Набережный Артур" userId="e5174defefa45524" providerId="Windows Live" clId="Web-{12B8CD68-1986-4960-B04D-D3AC5154925F}" dt="2020-03-24T21:32:16.145" v="571" actId="14100"/>
        <pc:sldMkLst>
          <pc:docMk/>
          <pc:sldMk cId="143230468" sldId="264"/>
        </pc:sldMkLst>
        <pc:spChg chg="add mod">
          <ac:chgData name="Набережный Артур" userId="e5174defefa45524" providerId="Windows Live" clId="Web-{12B8CD68-1986-4960-B04D-D3AC5154925F}" dt="2020-03-24T21:32:02.739" v="567" actId="1076"/>
          <ac:spMkLst>
            <pc:docMk/>
            <pc:sldMk cId="143230468" sldId="264"/>
            <ac:spMk id="2" creationId="{BF132BA3-37AB-4596-B529-3807E117B3A5}"/>
          </ac:spMkLst>
        </pc:spChg>
        <pc:picChg chg="add mod modCrop">
          <ac:chgData name="Набережный Артур" userId="e5174defefa45524" providerId="Windows Live" clId="Web-{12B8CD68-1986-4960-B04D-D3AC5154925F}" dt="2020-03-24T21:32:16.145" v="571" actId="14100"/>
          <ac:picMkLst>
            <pc:docMk/>
            <pc:sldMk cId="143230468" sldId="264"/>
            <ac:picMk id="3" creationId="{5F9CCECE-880B-4FD6-8885-8A7E3C4E4725}"/>
          </ac:picMkLst>
        </pc:picChg>
      </pc:sldChg>
      <pc:sldChg chg="addSp modSp">
        <pc:chgData name="Набережный Артур" userId="e5174defefa45524" providerId="Windows Live" clId="Web-{12B8CD68-1986-4960-B04D-D3AC5154925F}" dt="2020-03-24T21:35:24.367" v="582" actId="14100"/>
        <pc:sldMkLst>
          <pc:docMk/>
          <pc:sldMk cId="2416662494" sldId="265"/>
        </pc:sldMkLst>
        <pc:spChg chg="add mod">
          <ac:chgData name="Набережный Артур" userId="e5174defefa45524" providerId="Windows Live" clId="Web-{12B8CD68-1986-4960-B04D-D3AC5154925F}" dt="2020-03-24T21:35:20.617" v="580" actId="1076"/>
          <ac:spMkLst>
            <pc:docMk/>
            <pc:sldMk cId="2416662494" sldId="265"/>
            <ac:spMk id="2" creationId="{9C3694AA-1399-439F-992B-AFC19F378F6A}"/>
          </ac:spMkLst>
        </pc:spChg>
        <pc:picChg chg="add mod">
          <ac:chgData name="Набережный Артур" userId="e5174defefa45524" providerId="Windows Live" clId="Web-{12B8CD68-1986-4960-B04D-D3AC5154925F}" dt="2020-03-24T21:35:24.367" v="582" actId="14100"/>
          <ac:picMkLst>
            <pc:docMk/>
            <pc:sldMk cId="2416662494" sldId="265"/>
            <ac:picMk id="3" creationId="{59BF9EE9-B24A-4667-8F74-55DD12F7AEB0}"/>
          </ac:picMkLst>
        </pc:picChg>
      </pc:sldChg>
      <pc:sldChg chg="addSp delSp modSp mod setBg">
        <pc:chgData name="Набережный Артур" userId="e5174defefa45524" providerId="Windows Live" clId="Web-{12B8CD68-1986-4960-B04D-D3AC5154925F}" dt="2020-03-24T21:37:48.087" v="596" actId="1076"/>
        <pc:sldMkLst>
          <pc:docMk/>
          <pc:sldMk cId="205865146" sldId="266"/>
        </pc:sldMkLst>
        <pc:spChg chg="add mod">
          <ac:chgData name="Набережный Артур" userId="e5174defefa45524" providerId="Windows Live" clId="Web-{12B8CD68-1986-4960-B04D-D3AC5154925F}" dt="2020-03-24T21:37:48.087" v="596" actId="1076"/>
          <ac:spMkLst>
            <pc:docMk/>
            <pc:sldMk cId="205865146" sldId="266"/>
            <ac:spMk id="2" creationId="{A14439CA-9868-49CA-9897-F9EAA2D5C975}"/>
          </ac:spMkLst>
        </pc:spChg>
        <pc:picChg chg="add del mod">
          <ac:chgData name="Набережный Артур" userId="e5174defefa45524" providerId="Windows Live" clId="Web-{12B8CD68-1986-4960-B04D-D3AC5154925F}" dt="2020-03-24T21:37:08.243" v="592"/>
          <ac:picMkLst>
            <pc:docMk/>
            <pc:sldMk cId="205865146" sldId="266"/>
            <ac:picMk id="3" creationId="{8FE9F2AB-C78F-4908-8E6B-7AB5B6991169}"/>
          </ac:picMkLst>
        </pc:picChg>
      </pc:sldChg>
      <pc:sldChg chg="del">
        <pc:chgData name="Набережный Артур" userId="e5174defefa45524" providerId="Windows Live" clId="Web-{12B8CD68-1986-4960-B04D-D3AC5154925F}" dt="2020-03-24T20:55:00.832" v="60"/>
        <pc:sldMkLst>
          <pc:docMk/>
          <pc:sldMk cId="834848353" sldId="267"/>
        </pc:sldMkLst>
      </pc:sldChg>
      <pc:sldChg chg="del">
        <pc:chgData name="Набережный Артур" userId="e5174defefa45524" providerId="Windows Live" clId="Web-{12B8CD68-1986-4960-B04D-D3AC5154925F}" dt="2020-03-24T20:55:02.738" v="61"/>
        <pc:sldMkLst>
          <pc:docMk/>
          <pc:sldMk cId="2552348609" sldId="268"/>
        </pc:sldMkLst>
      </pc:sldChg>
      <pc:sldChg chg="del">
        <pc:chgData name="Набережный Артур" userId="e5174defefa45524" providerId="Windows Live" clId="Web-{12B8CD68-1986-4960-B04D-D3AC5154925F}" dt="2020-03-24T20:55:04.472" v="62"/>
        <pc:sldMkLst>
          <pc:docMk/>
          <pc:sldMk cId="3610612905" sldId="269"/>
        </pc:sldMkLst>
      </pc:sldChg>
    </pc:docChg>
  </pc:docChgLst>
  <pc:docChgLst>
    <pc:chgData name="Набережный Артур" userId="e5174defefa45524" providerId="Windows Live" clId="Web-{F16DC62B-E3D6-467B-979B-33A6D3213D69}"/>
    <pc:docChg chg="addSld modSld addMainMaster delMainMaster">
      <pc:chgData name="Набережный Артур" userId="e5174defefa45524" providerId="Windows Live" clId="Web-{F16DC62B-E3D6-467B-979B-33A6D3213D69}" dt="2020-03-24T16:45:50.871" v="113" actId="20577"/>
      <pc:docMkLst>
        <pc:docMk/>
      </pc:docMkLst>
      <pc:sldChg chg="addSp delSp modSp mod modClrScheme chgLayout">
        <pc:chgData name="Набережный Артур" userId="e5174defefa45524" providerId="Windows Live" clId="Web-{F16DC62B-E3D6-467B-979B-33A6D3213D69}" dt="2020-03-24T16:43:29.542" v="56" actId="1076"/>
        <pc:sldMkLst>
          <pc:docMk/>
          <pc:sldMk cId="1351651579" sldId="256"/>
        </pc:sldMkLst>
        <pc:spChg chg="mod ord">
          <ac:chgData name="Набережный Артур" userId="e5174defefa45524" providerId="Windows Live" clId="Web-{F16DC62B-E3D6-467B-979B-33A6D3213D69}" dt="2020-03-24T16:43:29.480" v="55" actId="1076"/>
          <ac:spMkLst>
            <pc:docMk/>
            <pc:sldMk cId="1351651579" sldId="256"/>
            <ac:spMk id="2" creationId="{00000000-0000-0000-0000-000000000000}"/>
          </ac:spMkLst>
        </pc:spChg>
        <pc:spChg chg="del mod ord">
          <ac:chgData name="Набережный Артур" userId="e5174defefa45524" providerId="Windows Live" clId="Web-{F16DC62B-E3D6-467B-979B-33A6D3213D69}" dt="2020-03-24T16:42:17.245" v="17"/>
          <ac:spMkLst>
            <pc:docMk/>
            <pc:sldMk cId="1351651579" sldId="256"/>
            <ac:spMk id="3" creationId="{00000000-0000-0000-0000-000000000000}"/>
          </ac:spMkLst>
        </pc:spChg>
        <pc:spChg chg="add mod">
          <ac:chgData name="Набережный Артур" userId="e5174defefa45524" providerId="Windows Live" clId="Web-{F16DC62B-E3D6-467B-979B-33A6D3213D69}" dt="2020-03-24T16:43:29.542" v="56" actId="1076"/>
          <ac:spMkLst>
            <pc:docMk/>
            <pc:sldMk cId="1351651579" sldId="256"/>
            <ac:spMk id="4" creationId="{1C0906F8-C211-4635-BC8D-1AB02FF4793C}"/>
          </ac:spMkLst>
        </pc:spChg>
        <pc:spChg chg="add del mod">
          <ac:chgData name="Набережный Артур" userId="e5174defefa45524" providerId="Windows Live" clId="Web-{F16DC62B-E3D6-467B-979B-33A6D3213D69}" dt="2020-03-24T16:42:31.479" v="35"/>
          <ac:spMkLst>
            <pc:docMk/>
            <pc:sldMk cId="1351651579" sldId="256"/>
            <ac:spMk id="6" creationId="{FB74F866-E0F5-4952-9C3D-5ABC4EBE5FA4}"/>
          </ac:spMkLst>
        </pc:spChg>
      </pc:sldChg>
      <pc:sldChg chg="new">
        <pc:chgData name="Набережный Артур" userId="e5174defefa45524" providerId="Windows Live" clId="Web-{F16DC62B-E3D6-467B-979B-33A6D3213D69}" dt="2020-03-24T16:43:57.417" v="57"/>
        <pc:sldMkLst>
          <pc:docMk/>
          <pc:sldMk cId="3418495596" sldId="257"/>
        </pc:sldMkLst>
      </pc:sldChg>
      <pc:sldChg chg="add replId">
        <pc:chgData name="Набережный Артур" userId="e5174defefa45524" providerId="Windows Live" clId="Web-{F16DC62B-E3D6-467B-979B-33A6D3213D69}" dt="2020-03-24T16:44:10.042" v="58"/>
        <pc:sldMkLst>
          <pc:docMk/>
          <pc:sldMk cId="3276637079" sldId="258"/>
        </pc:sldMkLst>
      </pc:sldChg>
      <pc:sldChg chg="add replId">
        <pc:chgData name="Набережный Артур" userId="e5174defefa45524" providerId="Windows Live" clId="Web-{F16DC62B-E3D6-467B-979B-33A6D3213D69}" dt="2020-03-24T16:44:11.323" v="59"/>
        <pc:sldMkLst>
          <pc:docMk/>
          <pc:sldMk cId="1795391844" sldId="259"/>
        </pc:sldMkLst>
      </pc:sldChg>
      <pc:sldChg chg="add replId">
        <pc:chgData name="Набережный Артур" userId="e5174defefa45524" providerId="Windows Live" clId="Web-{F16DC62B-E3D6-467B-979B-33A6D3213D69}" dt="2020-03-24T16:44:12.917" v="60"/>
        <pc:sldMkLst>
          <pc:docMk/>
          <pc:sldMk cId="3527408673" sldId="260"/>
        </pc:sldMkLst>
      </pc:sldChg>
      <pc:sldChg chg="add replId">
        <pc:chgData name="Набережный Артур" userId="e5174defefa45524" providerId="Windows Live" clId="Web-{F16DC62B-E3D6-467B-979B-33A6D3213D69}" dt="2020-03-24T16:44:15.386" v="61"/>
        <pc:sldMkLst>
          <pc:docMk/>
          <pc:sldMk cId="1658857504" sldId="261"/>
        </pc:sldMkLst>
      </pc:sldChg>
      <pc:sldChg chg="add replId">
        <pc:chgData name="Набережный Артур" userId="e5174defefa45524" providerId="Windows Live" clId="Web-{F16DC62B-E3D6-467B-979B-33A6D3213D69}" dt="2020-03-24T16:44:17.199" v="62"/>
        <pc:sldMkLst>
          <pc:docMk/>
          <pc:sldMk cId="508769885" sldId="262"/>
        </pc:sldMkLst>
      </pc:sldChg>
      <pc:sldChg chg="add replId">
        <pc:chgData name="Набережный Артур" userId="e5174defefa45524" providerId="Windows Live" clId="Web-{F16DC62B-E3D6-467B-979B-33A6D3213D69}" dt="2020-03-24T16:44:18.542" v="63"/>
        <pc:sldMkLst>
          <pc:docMk/>
          <pc:sldMk cId="3044489585" sldId="263"/>
        </pc:sldMkLst>
      </pc:sldChg>
      <pc:sldChg chg="add replId">
        <pc:chgData name="Набережный Артур" userId="e5174defefa45524" providerId="Windows Live" clId="Web-{F16DC62B-E3D6-467B-979B-33A6D3213D69}" dt="2020-03-24T16:44:19.870" v="64"/>
        <pc:sldMkLst>
          <pc:docMk/>
          <pc:sldMk cId="143230468" sldId="264"/>
        </pc:sldMkLst>
      </pc:sldChg>
      <pc:sldChg chg="add replId">
        <pc:chgData name="Набережный Артур" userId="e5174defefa45524" providerId="Windows Live" clId="Web-{F16DC62B-E3D6-467B-979B-33A6D3213D69}" dt="2020-03-24T16:44:21.355" v="65"/>
        <pc:sldMkLst>
          <pc:docMk/>
          <pc:sldMk cId="2416662494" sldId="265"/>
        </pc:sldMkLst>
      </pc:sldChg>
      <pc:sldChg chg="add replId">
        <pc:chgData name="Набережный Артур" userId="e5174defefa45524" providerId="Windows Live" clId="Web-{F16DC62B-E3D6-467B-979B-33A6D3213D69}" dt="2020-03-24T16:44:22.574" v="66"/>
        <pc:sldMkLst>
          <pc:docMk/>
          <pc:sldMk cId="205865146" sldId="266"/>
        </pc:sldMkLst>
      </pc:sldChg>
      <pc:sldChg chg="add replId">
        <pc:chgData name="Набережный Артур" userId="e5174defefa45524" providerId="Windows Live" clId="Web-{F16DC62B-E3D6-467B-979B-33A6D3213D69}" dt="2020-03-24T16:44:24.417" v="67"/>
        <pc:sldMkLst>
          <pc:docMk/>
          <pc:sldMk cId="834848353" sldId="267"/>
        </pc:sldMkLst>
      </pc:sldChg>
      <pc:sldChg chg="add replId">
        <pc:chgData name="Набережный Артур" userId="e5174defefa45524" providerId="Windows Live" clId="Web-{F16DC62B-E3D6-467B-979B-33A6D3213D69}" dt="2020-03-24T16:44:25.933" v="68"/>
        <pc:sldMkLst>
          <pc:docMk/>
          <pc:sldMk cId="2552348609" sldId="268"/>
        </pc:sldMkLst>
      </pc:sldChg>
      <pc:sldChg chg="add replId">
        <pc:chgData name="Набережный Артур" userId="e5174defefa45524" providerId="Windows Live" clId="Web-{F16DC62B-E3D6-467B-979B-33A6D3213D69}" dt="2020-03-24T16:44:26.902" v="69"/>
        <pc:sldMkLst>
          <pc:docMk/>
          <pc:sldMk cId="3610612905" sldId="269"/>
        </pc:sldMkLst>
      </pc:sldChg>
      <pc:sldChg chg="addSp modSp add replId">
        <pc:chgData name="Набережный Артур" userId="e5174defefa45524" providerId="Windows Live" clId="Web-{F16DC62B-E3D6-467B-979B-33A6D3213D69}" dt="2020-03-24T16:45:50.871" v="112" actId="20577"/>
        <pc:sldMkLst>
          <pc:docMk/>
          <pc:sldMk cId="1056091274" sldId="270"/>
        </pc:sldMkLst>
        <pc:spChg chg="add mod">
          <ac:chgData name="Набережный Артур" userId="e5174defefa45524" providerId="Windows Live" clId="Web-{F16DC62B-E3D6-467B-979B-33A6D3213D69}" dt="2020-03-24T16:45:50.871" v="112" actId="20577"/>
          <ac:spMkLst>
            <pc:docMk/>
            <pc:sldMk cId="1056091274" sldId="270"/>
            <ac:spMk id="2" creationId="{BFB81B4C-9D50-410E-8D32-2DD9E6197FE3}"/>
          </ac:spMkLst>
        </pc:spChg>
      </pc:sldChg>
      <pc:sldMasterChg chg="del delSldLayout">
        <pc:chgData name="Набережный Артур" userId="e5174defefa45524" providerId="Windows Live" clId="Web-{F16DC62B-E3D6-467B-979B-33A6D3213D69}" dt="2020-03-24T16:41:10.229" v="0"/>
        <pc:sldMasterMkLst>
          <pc:docMk/>
          <pc:sldMasterMk cId="3154979492" sldId="2147483648"/>
        </pc:sldMasterMkLst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addSldLayout modSldLayout">
        <pc:chgData name="Набережный Артур" userId="e5174defefa45524" providerId="Windows Live" clId="Web-{F16DC62B-E3D6-467B-979B-33A6D3213D69}" dt="2020-03-24T16:41:10.229" v="0"/>
        <pc:sldMasterMkLst>
          <pc:docMk/>
          <pc:sldMasterMk cId="632004699" sldId="2147483660"/>
        </pc:sldMasterMkLst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884158292" sldId="2147483661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3802247582" sldId="2147483662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1476796708" sldId="2147483663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320008858" sldId="2147483664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553149403" sldId="2147483665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674216851" sldId="2147483666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1883812577" sldId="2147483667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4037594707" sldId="2147483668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686589072" sldId="2147483669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3256381316" sldId="2147483670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3329726996" sldId="2147483671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98022648" sldId="2147483672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532980258" sldId="2147483673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468651989" sldId="2147483674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2191165616" sldId="2147483675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3679357770" sldId="2147483676"/>
          </pc:sldLayoutMkLst>
        </pc:sldLayoutChg>
        <pc:sldLayoutChg chg="add mod replId">
          <pc:chgData name="Набережный Артур" userId="e5174defefa45524" providerId="Windows Live" clId="Web-{F16DC62B-E3D6-467B-979B-33A6D3213D69}" dt="2020-03-24T16:41:10.229" v="0"/>
          <pc:sldLayoutMkLst>
            <pc:docMk/>
            <pc:sldMasterMk cId="632004699" sldId="2147483660"/>
            <pc:sldLayoutMk cId="3294570839" sldId="2147483677"/>
          </pc:sldLayoutMkLst>
        </pc:sldLayoutChg>
      </pc:sldMasterChg>
    </pc:docChg>
  </pc:docChgLst>
  <pc:docChgLst>
    <pc:chgData name="Набережный Артур" userId="e5174defefa45524" providerId="Windows Live" clId="Web-{BA40EF37-7737-480C-82CD-CA89E961F9F2}"/>
    <pc:docChg chg="modSld">
      <pc:chgData name="Набережный Артур" userId="e5174defefa45524" providerId="Windows Live" clId="Web-{BA40EF37-7737-480C-82CD-CA89E961F9F2}" dt="2020-03-24T20:16:03.771" v="541" actId="20577"/>
      <pc:docMkLst>
        <pc:docMk/>
      </pc:docMkLst>
      <pc:sldChg chg="addSp delSp modSp">
        <pc:chgData name="Набережный Артур" userId="e5174defefa45524" providerId="Windows Live" clId="Web-{BA40EF37-7737-480C-82CD-CA89E961F9F2}" dt="2020-03-24T17:56:24.770" v="74" actId="14100"/>
        <pc:sldMkLst>
          <pc:docMk/>
          <pc:sldMk cId="3418495596" sldId="257"/>
        </pc:sldMkLst>
        <pc:spChg chg="mod">
          <ac:chgData name="Набережный Артур" userId="e5174defefa45524" providerId="Windows Live" clId="Web-{BA40EF37-7737-480C-82CD-CA89E961F9F2}" dt="2020-03-24T17:56:24.770" v="74" actId="14100"/>
          <ac:spMkLst>
            <pc:docMk/>
            <pc:sldMk cId="3418495596" sldId="257"/>
            <ac:spMk id="2" creationId="{0CC00292-DFA1-4025-BBF0-4B8C119074DA}"/>
          </ac:spMkLst>
        </pc:spChg>
        <pc:spChg chg="del">
          <ac:chgData name="Набережный Артур" userId="e5174defefa45524" providerId="Windows Live" clId="Web-{BA40EF37-7737-480C-82CD-CA89E961F9F2}" dt="2020-03-24T17:52:51.223" v="11"/>
          <ac:spMkLst>
            <pc:docMk/>
            <pc:sldMk cId="3418495596" sldId="257"/>
            <ac:spMk id="3" creationId="{6A302926-B048-42AC-8D0C-A7B4DBC71CF1}"/>
          </ac:spMkLst>
        </pc:spChg>
        <pc:spChg chg="del">
          <ac:chgData name="Набережный Артур" userId="e5174defefa45524" providerId="Windows Live" clId="Web-{BA40EF37-7737-480C-82CD-CA89E961F9F2}" dt="2020-03-24T17:52:50.692" v="10"/>
          <ac:spMkLst>
            <pc:docMk/>
            <pc:sldMk cId="3418495596" sldId="257"/>
            <ac:spMk id="4" creationId="{E6D504C1-027C-49B3-A458-D0BC86A84F80}"/>
          </ac:spMkLst>
        </pc:spChg>
        <pc:spChg chg="del">
          <ac:chgData name="Набережный Артур" userId="e5174defefa45524" providerId="Windows Live" clId="Web-{BA40EF37-7737-480C-82CD-CA89E961F9F2}" dt="2020-03-24T17:52:49.817" v="9"/>
          <ac:spMkLst>
            <pc:docMk/>
            <pc:sldMk cId="3418495596" sldId="257"/>
            <ac:spMk id="5" creationId="{1D0C46DB-26B9-44FA-87BF-57E7B40E5946}"/>
          </ac:spMkLst>
        </pc:spChg>
        <pc:spChg chg="del">
          <ac:chgData name="Набережный Артур" userId="e5174defefa45524" providerId="Windows Live" clId="Web-{BA40EF37-7737-480C-82CD-CA89E961F9F2}" dt="2020-03-24T17:52:48.848" v="8"/>
          <ac:spMkLst>
            <pc:docMk/>
            <pc:sldMk cId="3418495596" sldId="257"/>
            <ac:spMk id="6" creationId="{F9543960-619D-40FD-A0CC-A58E9C05FE02}"/>
          </ac:spMkLst>
        </pc:spChg>
        <pc:spChg chg="del">
          <ac:chgData name="Набережный Артур" userId="e5174defefa45524" providerId="Windows Live" clId="Web-{BA40EF37-7737-480C-82CD-CA89E961F9F2}" dt="2020-03-24T17:52:47.786" v="7"/>
          <ac:spMkLst>
            <pc:docMk/>
            <pc:sldMk cId="3418495596" sldId="257"/>
            <ac:spMk id="7" creationId="{9C55E552-D266-4BFE-BB80-201D59A15E04}"/>
          </ac:spMkLst>
        </pc:spChg>
        <pc:spChg chg="del">
          <ac:chgData name="Набережный Артур" userId="e5174defefa45524" providerId="Windows Live" clId="Web-{BA40EF37-7737-480C-82CD-CA89E961F9F2}" dt="2020-03-24T17:52:47.161" v="6"/>
          <ac:spMkLst>
            <pc:docMk/>
            <pc:sldMk cId="3418495596" sldId="257"/>
            <ac:spMk id="8" creationId="{461A7196-6FF7-4795-99EB-CF950A6945E4}"/>
          </ac:spMkLst>
        </pc:spChg>
        <pc:spChg chg="del mod">
          <ac:chgData name="Набережный Артур" userId="e5174defefa45524" providerId="Windows Live" clId="Web-{BA40EF37-7737-480C-82CD-CA89E961F9F2}" dt="2020-03-24T17:52:45.333" v="5"/>
          <ac:spMkLst>
            <pc:docMk/>
            <pc:sldMk cId="3418495596" sldId="257"/>
            <ac:spMk id="9" creationId="{789B99CE-DB89-4520-B014-5C9CC41822F8}"/>
          </ac:spMkLst>
        </pc:spChg>
        <pc:spChg chg="del">
          <ac:chgData name="Набережный Артур" userId="e5174defefa45524" providerId="Windows Live" clId="Web-{BA40EF37-7737-480C-82CD-CA89E961F9F2}" dt="2020-03-24T17:52:43.879" v="1"/>
          <ac:spMkLst>
            <pc:docMk/>
            <pc:sldMk cId="3418495596" sldId="257"/>
            <ac:spMk id="10" creationId="{C08AC6FB-775A-402B-9539-B23CF250ABB0}"/>
          </ac:spMkLst>
        </pc:spChg>
        <pc:spChg chg="del">
          <ac:chgData name="Набережный Артур" userId="e5174defefa45524" providerId="Windows Live" clId="Web-{BA40EF37-7737-480C-82CD-CA89E961F9F2}" dt="2020-03-24T17:52:43.020" v="0"/>
          <ac:spMkLst>
            <pc:docMk/>
            <pc:sldMk cId="3418495596" sldId="257"/>
            <ac:spMk id="11" creationId="{03CF2D02-7DA2-406F-A133-49589A1611D9}"/>
          </ac:spMkLst>
        </pc:spChg>
        <pc:spChg chg="add mod">
          <ac:chgData name="Набережный Артур" userId="e5174defefa45524" providerId="Windows Live" clId="Web-{BA40EF37-7737-480C-82CD-CA89E961F9F2}" dt="2020-03-24T17:55:00.754" v="71" actId="14100"/>
          <ac:spMkLst>
            <pc:docMk/>
            <pc:sldMk cId="3418495596" sldId="257"/>
            <ac:spMk id="12" creationId="{3071736F-4CD4-48C4-B5EE-7079DDD96A4B}"/>
          </ac:spMkLst>
        </pc:spChg>
      </pc:sldChg>
      <pc:sldChg chg="addSp modSp">
        <pc:chgData name="Набережный Артур" userId="e5174defefa45524" providerId="Windows Live" clId="Web-{BA40EF37-7737-480C-82CD-CA89E961F9F2}" dt="2020-03-24T20:16:03.771" v="540" actId="20577"/>
        <pc:sldMkLst>
          <pc:docMk/>
          <pc:sldMk cId="1795391844" sldId="259"/>
        </pc:sldMkLst>
        <pc:spChg chg="add mod">
          <ac:chgData name="Набережный Артур" userId="e5174defefa45524" providerId="Windows Live" clId="Web-{BA40EF37-7737-480C-82CD-CA89E961F9F2}" dt="2020-03-24T20:16:03.771" v="540" actId="20577"/>
          <ac:spMkLst>
            <pc:docMk/>
            <pc:sldMk cId="1795391844" sldId="259"/>
            <ac:spMk id="2" creationId="{F081C26A-A32B-40E5-9CE9-0DFC33F1E618}"/>
          </ac:spMkLst>
        </pc:spChg>
      </pc:sldChg>
      <pc:sldChg chg="addSp modSp">
        <pc:chgData name="Набережный Артур" userId="e5174defefa45524" providerId="Windows Live" clId="Web-{BA40EF37-7737-480C-82CD-CA89E961F9F2}" dt="2020-03-24T19:06:22.802" v="89" actId="1076"/>
        <pc:sldMkLst>
          <pc:docMk/>
          <pc:sldMk cId="3527408673" sldId="260"/>
        </pc:sldMkLst>
        <pc:spChg chg="add mod">
          <ac:chgData name="Набережный Артур" userId="e5174defefa45524" providerId="Windows Live" clId="Web-{BA40EF37-7737-480C-82CD-CA89E961F9F2}" dt="2020-03-24T19:06:22.802" v="89" actId="1076"/>
          <ac:spMkLst>
            <pc:docMk/>
            <pc:sldMk cId="3527408673" sldId="260"/>
            <ac:spMk id="2" creationId="{21C93184-3242-4734-AD1D-0C56CD61464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5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81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6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22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80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51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65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57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70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47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9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0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4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1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1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9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9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46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30" y="2057400"/>
            <a:ext cx="12187983" cy="2186581"/>
          </a:xfrm>
        </p:spPr>
        <p:txBody>
          <a:bodyPr/>
          <a:lstStyle/>
          <a:p>
            <a:pPr algn="ctr"/>
            <a:r>
              <a:rPr lang="ru-RU" err="1">
                <a:ea typeface="+mj-lt"/>
                <a:cs typeface="+mj-lt"/>
              </a:rPr>
              <a:t>Світова</a:t>
            </a:r>
            <a:r>
              <a:rPr lang="ru-RU">
                <a:ea typeface="+mj-lt"/>
                <a:cs typeface="+mj-lt"/>
              </a:rPr>
              <a:t> </a:t>
            </a:r>
            <a:r>
              <a:rPr lang="ru-RU" err="1">
                <a:ea typeface="+mj-lt"/>
                <a:cs typeface="+mj-lt"/>
              </a:rPr>
              <a:t>еволюція</a:t>
            </a:r>
            <a:r>
              <a:rPr lang="ru-RU">
                <a:ea typeface="+mj-lt"/>
                <a:cs typeface="+mj-lt"/>
              </a:rPr>
              <a:t> маркетингу</a:t>
            </a:r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906F8-C211-4635-BC8D-1AB02FF4793C}"/>
              </a:ext>
            </a:extLst>
          </p:cNvPr>
          <p:cNvSpPr txBox="1"/>
          <p:nvPr/>
        </p:nvSpPr>
        <p:spPr>
          <a:xfrm>
            <a:off x="0" y="4457700"/>
            <a:ext cx="1219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err="1"/>
              <a:t>Виконав</a:t>
            </a:r>
            <a:r>
              <a:rPr lang="ru-RU"/>
              <a:t> </a:t>
            </a:r>
            <a:r>
              <a:rPr lang="ru-RU" err="1"/>
              <a:t>Набережний</a:t>
            </a:r>
            <a:r>
              <a:rPr lang="ru-RU"/>
              <a:t> Артур Вячеславович КН-21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4439CA-9868-49CA-9897-F9EAA2D5C975}"/>
              </a:ext>
            </a:extLst>
          </p:cNvPr>
          <p:cNvSpPr txBox="1"/>
          <p:nvPr/>
        </p:nvSpPr>
        <p:spPr>
          <a:xfrm>
            <a:off x="1542229" y="79088"/>
            <a:ext cx="923280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uk-UA" sz="2000" dirty="0">
                <a:ea typeface="+mn-lt"/>
                <a:cs typeface="+mn-lt"/>
              </a:rPr>
              <a:t>Четвертий період (до наших часів) - орієнтація на соціально-етичний маркетинг. Перш за все компанії проводять аналіз того, на що є попит, а вже потім починають виробництво.</a:t>
            </a:r>
            <a:endParaRPr lang="ru-RU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86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81B4C-9D50-410E-8D32-2DD9E6197FE3}"/>
              </a:ext>
            </a:extLst>
          </p:cNvPr>
          <p:cNvSpPr txBox="1"/>
          <p:nvPr/>
        </p:nvSpPr>
        <p:spPr>
          <a:xfrm>
            <a:off x="0" y="2505075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80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05609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00292-DFA1-4025-BBF0-4B8C119074DA}"/>
              </a:ext>
            </a:extLst>
          </p:cNvPr>
          <p:cNvSpPr txBox="1"/>
          <p:nvPr/>
        </p:nvSpPr>
        <p:spPr>
          <a:xfrm>
            <a:off x="650669" y="629266"/>
            <a:ext cx="3330328" cy="16419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9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Що таке маркетинг?</a:t>
            </a:r>
          </a:p>
        </p:txBody>
      </p:sp>
      <p:pic>
        <p:nvPicPr>
          <p:cNvPr id="5" name="Рисунок 5" descr="Изображение выглядит как текст, газе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BAF668B-3AFC-443F-9EA4-CBAF5494F7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22" r="18277" b="6112"/>
          <a:stretch/>
        </p:blipFill>
        <p:spPr>
          <a:xfrm>
            <a:off x="4634680" y="10"/>
            <a:ext cx="7553755" cy="68643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71736F-4CD4-48C4-B5EE-7079DDD96A4B}"/>
              </a:ext>
            </a:extLst>
          </p:cNvPr>
          <p:cNvSpPr txBox="1"/>
          <p:nvPr/>
        </p:nvSpPr>
        <p:spPr>
          <a:xfrm>
            <a:off x="650669" y="2438400"/>
            <a:ext cx="3330328" cy="380999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latin typeface="+mj-lt"/>
                <a:ea typeface="+mj-ea"/>
                <a:cs typeface="+mj-cs"/>
              </a:rPr>
              <a:t>Маркетинг — це діяльність, спрямована на досягнення цілей підприємств, установ, організацій шляхом формування попиту та максимального задоволення потреб споживачів.</a:t>
            </a:r>
          </a:p>
        </p:txBody>
      </p:sp>
    </p:spTree>
    <p:extLst>
      <p:ext uri="{BB962C8B-B14F-4D97-AF65-F5344CB8AC3E}">
        <p14:creationId xmlns:p14="http://schemas.microsoft.com/office/powerpoint/2010/main" val="341849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4" descr="Изображение выглядит как здание, красный, стол, большой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7BE3EA4-9891-4EB9-A3AD-A37890E50B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98" b="-31"/>
          <a:stretch/>
        </p:blipFill>
        <p:spPr>
          <a:xfrm>
            <a:off x="-113249" y="10"/>
            <a:ext cx="12314307" cy="686020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489E29-742E-4D34-AB08-CE3217805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053153" y="1320127"/>
            <a:ext cx="4812846" cy="419548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1EDCB-3AB0-4462-BBFB-B8CAF9A10ED0}"/>
              </a:ext>
            </a:extLst>
          </p:cNvPr>
          <p:cNvSpPr txBox="1"/>
          <p:nvPr/>
        </p:nvSpPr>
        <p:spPr>
          <a:xfrm>
            <a:off x="6374887" y="1641860"/>
            <a:ext cx="4204298" cy="10347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Перші свідтства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93184-3242-4734-AD1D-0C56CD614644}"/>
              </a:ext>
            </a:extLst>
          </p:cNvPr>
          <p:cNvSpPr txBox="1"/>
          <p:nvPr/>
        </p:nvSpPr>
        <p:spPr>
          <a:xfrm>
            <a:off x="6374886" y="2809812"/>
            <a:ext cx="4169380" cy="2384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400">
                <a:latin typeface="+mj-lt"/>
                <a:ea typeface="+mj-ea"/>
                <a:cs typeface="+mj-cs"/>
              </a:rPr>
              <a:t>Японці затверджують, що вперше маркетинг став практикуватися в XVII столітті в Японії, коли в 1650 році в Токіо родина Мицуі відкрила перший універмаг, де вперше з'явилися відособлені відділи для різних товарів. Мицуі вперше здійснили систему замовлень на основі потреб і бажання покупців і ввели продаж товарів з випробним терміном, протягом якого покупець міг повернути товар і одержати свої гроші назад. </a:t>
            </a:r>
          </a:p>
        </p:txBody>
      </p:sp>
    </p:spTree>
    <p:extLst>
      <p:ext uri="{BB962C8B-B14F-4D97-AF65-F5344CB8AC3E}">
        <p14:creationId xmlns:p14="http://schemas.microsoft.com/office/powerpoint/2010/main" val="352740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81C26A-A32B-40E5-9CE9-0DFC33F1E618}"/>
              </a:ext>
            </a:extLst>
          </p:cNvPr>
          <p:cNvSpPr txBox="1"/>
          <p:nvPr/>
        </p:nvSpPr>
        <p:spPr>
          <a:xfrm>
            <a:off x="6505833" y="2222156"/>
            <a:ext cx="490563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До 30-х </a:t>
            </a:r>
            <a:r>
              <a:rPr lang="ru-RU" sz="2000" dirty="0" err="1"/>
              <a:t>років</a:t>
            </a:r>
            <a:r>
              <a:rPr lang="ru-RU" sz="2000" dirty="0"/>
              <a:t> ХІХ </a:t>
            </a:r>
            <a:r>
              <a:rPr lang="ru-RU" sz="2000" dirty="0" err="1"/>
              <a:t>століття</a:t>
            </a:r>
            <a:r>
              <a:rPr lang="ru-RU" sz="2000" dirty="0"/>
              <a:t> маркетинг не </a:t>
            </a:r>
            <a:r>
              <a:rPr lang="ru-RU" sz="2000" dirty="0" err="1"/>
              <a:t>був</a:t>
            </a:r>
            <a:r>
              <a:rPr lang="ru-RU" sz="2000" dirty="0"/>
              <a:t> </a:t>
            </a:r>
            <a:r>
              <a:rPr lang="ru-RU" sz="2000" dirty="0" err="1"/>
              <a:t>розповсюдженний</a:t>
            </a:r>
            <a:r>
              <a:rPr lang="ru-RU" sz="2000" dirty="0"/>
              <a:t>. </a:t>
            </a:r>
            <a:r>
              <a:rPr lang="ru-RU" sz="2000" dirty="0" err="1"/>
              <a:t>Його</a:t>
            </a:r>
            <a:r>
              <a:rPr lang="ru-RU" sz="2000" dirty="0"/>
              <a:t> </a:t>
            </a:r>
            <a:r>
              <a:rPr lang="ru-RU" sz="2000" dirty="0" err="1"/>
              <a:t>використовували</a:t>
            </a:r>
            <a:r>
              <a:rPr lang="ru-RU" sz="2000" dirty="0"/>
              <a:t>, але не </a:t>
            </a:r>
            <a:r>
              <a:rPr lang="ru-RU" sz="2000" dirty="0" err="1"/>
              <a:t>виділяли</a:t>
            </a:r>
            <a:r>
              <a:rPr lang="ru-RU" sz="2000" dirty="0"/>
              <a:t> </a:t>
            </a:r>
            <a:r>
              <a:rPr lang="ru-RU" sz="2000" dirty="0" err="1"/>
              <a:t>його</a:t>
            </a:r>
            <a:r>
              <a:rPr lang="ru-RU" sz="2000" dirty="0"/>
              <a:t> як </a:t>
            </a:r>
            <a:r>
              <a:rPr lang="ru-RU" sz="2000" dirty="0" err="1"/>
              <a:t>окремий</a:t>
            </a:r>
            <a:r>
              <a:rPr lang="ru-RU" sz="2000" dirty="0"/>
              <a:t> </a:t>
            </a:r>
            <a:r>
              <a:rPr lang="ru-RU" sz="2000" dirty="0" err="1"/>
              <a:t>інструмент</a:t>
            </a:r>
            <a:r>
              <a:rPr lang="ru-RU" sz="2000" dirty="0"/>
              <a:t>. Реклама </a:t>
            </a:r>
            <a:r>
              <a:rPr lang="ru-RU" sz="2000" dirty="0" err="1"/>
              <a:t>використовувалася</a:t>
            </a:r>
            <a:r>
              <a:rPr lang="ru-RU" sz="2000" dirty="0"/>
              <a:t> для </a:t>
            </a:r>
            <a:r>
              <a:rPr lang="ru-RU" sz="2000" dirty="0" err="1"/>
              <a:t>просування</a:t>
            </a:r>
            <a:r>
              <a:rPr lang="ru-RU" sz="2000" dirty="0"/>
              <a:t> продукту в </a:t>
            </a:r>
            <a:r>
              <a:rPr lang="ru-RU" sz="2000" dirty="0" err="1"/>
              <a:t>маси</a:t>
            </a:r>
            <a:r>
              <a:rPr lang="ru-RU" sz="2000" dirty="0"/>
              <a:t>, але не </a:t>
            </a:r>
            <a:r>
              <a:rPr lang="ru-RU" sz="2000" dirty="0" err="1"/>
              <a:t>була</a:t>
            </a:r>
            <a:r>
              <a:rPr lang="ru-RU" sz="2000" dirty="0"/>
              <a:t> </a:t>
            </a:r>
            <a:r>
              <a:rPr lang="ru-RU" sz="2000" dirty="0" err="1"/>
              <a:t>настільки</a:t>
            </a:r>
            <a:r>
              <a:rPr lang="ru-RU" sz="2000" dirty="0"/>
              <a:t> </a:t>
            </a:r>
            <a:r>
              <a:rPr lang="ru-RU" sz="2000" dirty="0" err="1"/>
              <a:t>різноманітною</a:t>
            </a:r>
            <a:r>
              <a:rPr lang="ru-RU" sz="2000" dirty="0"/>
              <a:t> як зараз.</a:t>
            </a:r>
          </a:p>
        </p:txBody>
      </p:sp>
      <p:pic>
        <p:nvPicPr>
          <p:cNvPr id="5" name="Рисунок 5" descr="Изображение выглядит как здание, фотография, улица, автомобиль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A75D9EB4-3EA9-4D00-B3E2-1060D453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3" y="1909941"/>
            <a:ext cx="5914767" cy="35426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9539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50E12C-DCA6-4176-BCB7-542E50792F9A}"/>
              </a:ext>
            </a:extLst>
          </p:cNvPr>
          <p:cNvSpPr txBox="1"/>
          <p:nvPr/>
        </p:nvSpPr>
        <p:spPr>
          <a:xfrm>
            <a:off x="5527590" y="1841156"/>
            <a:ext cx="57500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ea typeface="+mn-lt"/>
                <a:cs typeface="+mn-lt"/>
              </a:rPr>
              <a:t>На початку XVII </a:t>
            </a:r>
            <a:r>
              <a:rPr lang="ru-RU" sz="2000" dirty="0" err="1">
                <a:ea typeface="+mn-lt"/>
                <a:cs typeface="+mn-lt"/>
              </a:rPr>
              <a:t>століття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починають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виходити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перші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англійські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газети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які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відразу</a:t>
            </a:r>
            <a:r>
              <a:rPr lang="ru-RU" sz="2000" dirty="0">
                <a:ea typeface="+mn-lt"/>
                <a:cs typeface="+mn-lt"/>
              </a:rPr>
              <a:t> ж </a:t>
            </a:r>
            <a:r>
              <a:rPr lang="ru-RU" sz="2000" dirty="0" err="1">
                <a:ea typeface="+mn-lt"/>
                <a:cs typeface="+mn-lt"/>
              </a:rPr>
              <a:t>стають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новими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важливими</a:t>
            </a:r>
            <a:r>
              <a:rPr lang="ru-RU" sz="2000" dirty="0">
                <a:ea typeface="+mn-lt"/>
                <a:cs typeface="+mn-lt"/>
              </a:rPr>
              <a:t> коштами </a:t>
            </a:r>
            <a:r>
              <a:rPr lang="ru-RU" sz="2000" dirty="0" err="1">
                <a:ea typeface="+mn-lt"/>
                <a:cs typeface="+mn-lt"/>
              </a:rPr>
              <a:t>реклами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/>
          </a:p>
          <a:p>
            <a:endParaRPr lang="ru-RU" sz="2000"/>
          </a:p>
          <a:p>
            <a:r>
              <a:rPr lang="ru-RU" sz="2000" dirty="0" err="1">
                <a:ea typeface="+mn-lt"/>
                <a:cs typeface="+mn-lt"/>
              </a:rPr>
              <a:t>Бенджаміна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Франкліна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деякі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вважають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батьком-засновником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американської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реклами</a:t>
            </a:r>
            <a:r>
              <a:rPr lang="ru-RU" sz="2000" dirty="0">
                <a:ea typeface="+mn-lt"/>
                <a:cs typeface="+mn-lt"/>
              </a:rPr>
              <a:t>: уже перший номер </a:t>
            </a:r>
            <a:r>
              <a:rPr lang="ru-RU" sz="2000" dirty="0" err="1">
                <a:ea typeface="+mn-lt"/>
                <a:cs typeface="+mn-lt"/>
              </a:rPr>
              <a:t>його</a:t>
            </a:r>
            <a:r>
              <a:rPr lang="ru-RU" sz="2000" dirty="0">
                <a:ea typeface="+mn-lt"/>
                <a:cs typeface="+mn-lt"/>
              </a:rPr>
              <a:t> "</a:t>
            </a:r>
            <a:r>
              <a:rPr lang="ru-RU" sz="2000" dirty="0" err="1">
                <a:ea typeface="+mn-lt"/>
                <a:cs typeface="+mn-lt"/>
              </a:rPr>
              <a:t>Пенсільванської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газети</a:t>
            </a:r>
            <a:r>
              <a:rPr lang="ru-RU" sz="2000" dirty="0">
                <a:ea typeface="+mn-lt"/>
                <a:cs typeface="+mn-lt"/>
              </a:rPr>
              <a:t>", </a:t>
            </a:r>
            <a:r>
              <a:rPr lang="ru-RU" sz="2000" dirty="0" err="1">
                <a:ea typeface="+mn-lt"/>
                <a:cs typeface="+mn-lt"/>
              </a:rPr>
              <a:t>що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з'явився</a:t>
            </a:r>
            <a:r>
              <a:rPr lang="ru-RU" sz="2000" dirty="0">
                <a:ea typeface="+mn-lt"/>
                <a:cs typeface="+mn-lt"/>
              </a:rPr>
              <a:t> в 1729 </a:t>
            </a:r>
            <a:r>
              <a:rPr lang="ru-RU" sz="2000" dirty="0" err="1">
                <a:ea typeface="+mn-lt"/>
                <a:cs typeface="+mn-lt"/>
              </a:rPr>
              <a:t>році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містить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рекламний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розділ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 dirty="0"/>
          </a:p>
        </p:txBody>
      </p:sp>
      <p:pic>
        <p:nvPicPr>
          <p:cNvPr id="3" name="Рисунок 3" descr="Изображение выглядит как текст, газе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B220C146-888A-4BC0-B8EF-4F8CED312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1" t="2406" r="6342" b="1203"/>
          <a:stretch/>
        </p:blipFill>
        <p:spPr>
          <a:xfrm>
            <a:off x="626075" y="124862"/>
            <a:ext cx="4401659" cy="66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B491DF-15AB-4E24-9247-F0BE2023198E}"/>
              </a:ext>
            </a:extLst>
          </p:cNvPr>
          <p:cNvSpPr txBox="1"/>
          <p:nvPr/>
        </p:nvSpPr>
        <p:spPr>
          <a:xfrm>
            <a:off x="6093941" y="1614615"/>
            <a:ext cx="5008604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ea typeface="+mn-lt"/>
                <a:cs typeface="+mn-lt"/>
              </a:rPr>
              <a:t>20-і роки ХХ </a:t>
            </a:r>
            <a:r>
              <a:rPr lang="ru-RU" sz="2000" dirty="0" err="1">
                <a:ea typeface="+mn-lt"/>
                <a:cs typeface="+mn-lt"/>
              </a:rPr>
              <a:t>століття</a:t>
            </a:r>
            <a:r>
              <a:rPr lang="ru-RU" sz="2000" dirty="0">
                <a:ea typeface="+mn-lt"/>
                <a:cs typeface="+mn-lt"/>
              </a:rPr>
              <a:t> - роки </a:t>
            </a:r>
            <a:r>
              <a:rPr lang="ru-RU" sz="2000" dirty="0" err="1">
                <a:ea typeface="+mn-lt"/>
                <a:cs typeface="+mn-lt"/>
              </a:rPr>
              <a:t>бурхливого</a:t>
            </a:r>
            <a:r>
              <a:rPr lang="ru-RU" sz="2000" dirty="0">
                <a:ea typeface="+mn-lt"/>
                <a:cs typeface="+mn-lt"/>
              </a:rPr>
              <a:t> росту ринку </a:t>
            </a:r>
            <a:r>
              <a:rPr lang="ru-RU" sz="2000" dirty="0" err="1">
                <a:ea typeface="+mn-lt"/>
                <a:cs typeface="+mn-lt"/>
              </a:rPr>
              <a:t>реклами</a:t>
            </a:r>
            <a:r>
              <a:rPr lang="ru-RU" sz="2000" dirty="0">
                <a:ea typeface="+mn-lt"/>
                <a:cs typeface="+mn-lt"/>
              </a:rPr>
              <a:t>. В той час </a:t>
            </a:r>
            <a:r>
              <a:rPr lang="ru-RU" sz="2000" dirty="0" err="1">
                <a:ea typeface="+mn-lt"/>
                <a:cs typeface="+mn-lt"/>
              </a:rPr>
              <a:t>з'явилися</a:t>
            </a:r>
            <a:r>
              <a:rPr lang="ru-RU" sz="2000" dirty="0">
                <a:ea typeface="+mn-lt"/>
                <a:cs typeface="+mn-lt"/>
              </a:rPr>
              <a:t> так </a:t>
            </a:r>
            <a:r>
              <a:rPr lang="ru-RU" sz="2000" dirty="0" err="1">
                <a:ea typeface="+mn-lt"/>
                <a:cs typeface="+mn-lt"/>
              </a:rPr>
              <a:t>звані</a:t>
            </a:r>
            <a:r>
              <a:rPr lang="ru-RU" sz="2000" dirty="0">
                <a:ea typeface="+mn-lt"/>
                <a:cs typeface="+mn-lt"/>
              </a:rPr>
              <a:t> "</a:t>
            </a:r>
            <a:r>
              <a:rPr lang="ru-RU" sz="2000" dirty="0" err="1">
                <a:ea typeface="+mn-lt"/>
                <a:cs typeface="+mn-lt"/>
              </a:rPr>
              <a:t>мильні</a:t>
            </a:r>
            <a:r>
              <a:rPr lang="ru-RU" sz="2000" dirty="0">
                <a:ea typeface="+mn-lt"/>
                <a:cs typeface="+mn-lt"/>
              </a:rPr>
              <a:t> опери". </a:t>
            </a:r>
            <a:r>
              <a:rPr lang="ru-RU" sz="2000" dirty="0" err="1">
                <a:ea typeface="+mn-lt"/>
                <a:cs typeface="+mn-lt"/>
              </a:rPr>
              <a:t>Ці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драматичні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серіали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спонсирувались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переважно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виробниками</a:t>
            </a:r>
            <a:r>
              <a:rPr lang="ru-RU" sz="2000" dirty="0">
                <a:ea typeface="+mn-lt"/>
                <a:cs typeface="+mn-lt"/>
              </a:rPr>
              <a:t> мила, такими як "</a:t>
            </a:r>
            <a:r>
              <a:rPr lang="ru-RU" sz="2000" dirty="0" err="1">
                <a:ea typeface="+mn-lt"/>
                <a:cs typeface="+mn-lt"/>
              </a:rPr>
              <a:t>Procter</a:t>
            </a:r>
            <a:r>
              <a:rPr lang="ru-RU" sz="2000" dirty="0">
                <a:ea typeface="+mn-lt"/>
                <a:cs typeface="+mn-lt"/>
              </a:rPr>
              <a:t> &amp; </a:t>
            </a:r>
            <a:r>
              <a:rPr lang="ru-RU" sz="2000" dirty="0" err="1">
                <a:ea typeface="+mn-lt"/>
                <a:cs typeface="+mn-lt"/>
              </a:rPr>
              <a:t>Gamble</a:t>
            </a:r>
            <a:r>
              <a:rPr lang="ru-RU" sz="2000" dirty="0">
                <a:ea typeface="+mn-lt"/>
                <a:cs typeface="+mn-lt"/>
              </a:rPr>
              <a:t>" </a:t>
            </a:r>
            <a:r>
              <a:rPr lang="ru-RU" sz="2000" dirty="0" err="1">
                <a:ea typeface="+mn-lt"/>
                <a:cs typeface="+mn-lt"/>
              </a:rPr>
              <a:t>або</a:t>
            </a:r>
            <a:r>
              <a:rPr lang="ru-RU" sz="2000" dirty="0">
                <a:ea typeface="+mn-lt"/>
                <a:cs typeface="+mn-lt"/>
              </a:rPr>
              <a:t> "</a:t>
            </a:r>
            <a:r>
              <a:rPr lang="ru-RU" sz="2000" dirty="0" err="1">
                <a:ea typeface="+mn-lt"/>
                <a:cs typeface="+mn-lt"/>
              </a:rPr>
              <a:t>Lever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Bros</a:t>
            </a:r>
            <a:r>
              <a:rPr lang="ru-RU" sz="2000" dirty="0">
                <a:ea typeface="+mn-lt"/>
                <a:cs typeface="+mn-lt"/>
              </a:rPr>
              <a:t>.", і </a:t>
            </a:r>
            <a:r>
              <a:rPr lang="ru-RU" sz="2000" dirty="0" err="1">
                <a:ea typeface="+mn-lt"/>
                <a:cs typeface="+mn-lt"/>
              </a:rPr>
              <a:t>домінували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спочатку</a:t>
            </a:r>
            <a:r>
              <a:rPr lang="ru-RU" sz="2000" dirty="0">
                <a:ea typeface="+mn-lt"/>
                <a:cs typeface="+mn-lt"/>
              </a:rPr>
              <a:t> на </a:t>
            </a:r>
            <a:r>
              <a:rPr lang="ru-RU" sz="2000" dirty="0" err="1">
                <a:ea typeface="+mn-lt"/>
                <a:cs typeface="+mn-lt"/>
              </a:rPr>
              <a:t>радіо</a:t>
            </a:r>
            <a:r>
              <a:rPr lang="ru-RU" sz="2000" dirty="0">
                <a:ea typeface="+mn-lt"/>
                <a:cs typeface="+mn-lt"/>
              </a:rPr>
              <a:t>, а </a:t>
            </a:r>
            <a:r>
              <a:rPr lang="ru-RU" sz="2000" dirty="0" err="1">
                <a:ea typeface="+mn-lt"/>
                <a:cs typeface="+mn-lt"/>
              </a:rPr>
              <a:t>потім</a:t>
            </a:r>
            <a:r>
              <a:rPr lang="ru-RU" sz="2000" dirty="0">
                <a:ea typeface="+mn-lt"/>
                <a:cs typeface="+mn-lt"/>
              </a:rPr>
              <a:t> і на </a:t>
            </a:r>
            <a:r>
              <a:rPr lang="ru-RU" sz="2000" dirty="0" err="1">
                <a:ea typeface="+mn-lt"/>
                <a:cs typeface="+mn-lt"/>
              </a:rPr>
              <a:t>телебаченні</a:t>
            </a:r>
            <a:r>
              <a:rPr lang="ru-RU" sz="2000" dirty="0">
                <a:ea typeface="+mn-lt"/>
                <a:cs typeface="+mn-lt"/>
              </a:rPr>
              <a:t> в той </a:t>
            </a:r>
            <a:r>
              <a:rPr lang="ru-RU" sz="2000" dirty="0" err="1">
                <a:ea typeface="+mn-lt"/>
                <a:cs typeface="+mn-lt"/>
              </a:rPr>
              <a:t>ефірний</a:t>
            </a:r>
            <a:r>
              <a:rPr lang="ru-RU" sz="2000" dirty="0">
                <a:ea typeface="+mn-lt"/>
                <a:cs typeface="+mn-lt"/>
              </a:rPr>
              <a:t> час, коли </a:t>
            </a:r>
            <a:r>
              <a:rPr lang="ru-RU" sz="2000" dirty="0" err="1">
                <a:ea typeface="+mn-lt"/>
                <a:cs typeface="+mn-lt"/>
              </a:rPr>
              <a:t>головну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частину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аудиторії</a:t>
            </a:r>
            <a:r>
              <a:rPr lang="ru-RU" sz="2000" dirty="0">
                <a:ea typeface="+mn-lt"/>
                <a:cs typeface="+mn-lt"/>
              </a:rPr>
              <a:t> становили </a:t>
            </a:r>
            <a:r>
              <a:rPr lang="ru-RU" sz="2000" dirty="0" err="1">
                <a:ea typeface="+mn-lt"/>
                <a:cs typeface="+mn-lt"/>
              </a:rPr>
              <a:t>домогосподарки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/>
          </a:p>
        </p:txBody>
      </p:sp>
      <p:pic>
        <p:nvPicPr>
          <p:cNvPr id="3" name="Рисунок 3" descr="Изображение выглядит как текст, книга, газе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3CAAEE8E-1D60-4F00-980F-23B011C9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9" y="265175"/>
            <a:ext cx="4709983" cy="63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5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E6830D-4B2F-4E89-92E3-7BE5BB226FD2}"/>
              </a:ext>
            </a:extLst>
          </p:cNvPr>
          <p:cNvSpPr txBox="1"/>
          <p:nvPr/>
        </p:nvSpPr>
        <p:spPr>
          <a:xfrm>
            <a:off x="2036805" y="2531075"/>
            <a:ext cx="789184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ea typeface="+mn-lt"/>
                <a:cs typeface="+mn-lt"/>
              </a:rPr>
              <a:t>В </a:t>
            </a:r>
            <a:r>
              <a:rPr lang="ru-RU" sz="2000" dirty="0" err="1">
                <a:ea typeface="+mn-lt"/>
                <a:cs typeface="+mn-lt"/>
              </a:rPr>
              <a:t>ті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часи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особлива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увага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приділяється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покращенню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виробничої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діяльності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підприємства</a:t>
            </a:r>
            <a:r>
              <a:rPr lang="ru-RU" sz="2000" dirty="0">
                <a:ea typeface="+mn-lt"/>
                <a:cs typeface="+mn-lt"/>
              </a:rPr>
              <a:t>. </a:t>
            </a:r>
            <a:r>
              <a:rPr lang="ru-RU" sz="2000" dirty="0" err="1">
                <a:ea typeface="+mn-lt"/>
                <a:cs typeface="+mn-lt"/>
              </a:rPr>
              <a:t>Девіз</a:t>
            </a:r>
            <a:r>
              <a:rPr lang="ru-RU" sz="2000" dirty="0">
                <a:ea typeface="+mn-lt"/>
                <a:cs typeface="+mn-lt"/>
              </a:rPr>
              <a:t>, </a:t>
            </a:r>
            <a:r>
              <a:rPr lang="ru-RU" sz="2000" dirty="0" err="1">
                <a:ea typeface="+mn-lt"/>
                <a:cs typeface="+mn-lt"/>
              </a:rPr>
              <a:t>що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виражає</a:t>
            </a:r>
            <a:r>
              <a:rPr lang="ru-RU" sz="2000" dirty="0">
                <a:ea typeface="+mn-lt"/>
                <a:cs typeface="+mn-lt"/>
              </a:rPr>
              <a:t> суть </a:t>
            </a:r>
            <a:r>
              <a:rPr lang="ru-RU" sz="2000" dirty="0" err="1">
                <a:ea typeface="+mn-lt"/>
                <a:cs typeface="+mn-lt"/>
              </a:rPr>
              <a:t>основних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цілей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розвитку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організації</a:t>
            </a:r>
            <a:r>
              <a:rPr lang="ru-RU" sz="2000" dirty="0">
                <a:ea typeface="+mn-lt"/>
                <a:cs typeface="+mn-lt"/>
              </a:rPr>
              <a:t>: «</a:t>
            </a:r>
            <a:r>
              <a:rPr lang="ru-RU" sz="2000" dirty="0" err="1">
                <a:ea typeface="+mn-lt"/>
                <a:cs typeface="+mn-lt"/>
              </a:rPr>
              <a:t>Більше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зробили</a:t>
            </a:r>
            <a:r>
              <a:rPr lang="ru-RU" sz="2000" dirty="0">
                <a:ea typeface="+mn-lt"/>
                <a:cs typeface="+mn-lt"/>
              </a:rPr>
              <a:t> - </a:t>
            </a:r>
            <a:r>
              <a:rPr lang="ru-RU" sz="2000" dirty="0" err="1">
                <a:ea typeface="+mn-lt"/>
                <a:cs typeface="+mn-lt"/>
              </a:rPr>
              <a:t>більше</a:t>
            </a:r>
            <a:r>
              <a:rPr lang="ru-RU" sz="2000" dirty="0">
                <a:ea typeface="+mn-lt"/>
                <a:cs typeface="+mn-lt"/>
              </a:rPr>
              <a:t> </a:t>
            </a:r>
            <a:r>
              <a:rPr lang="ru-RU" sz="2000" dirty="0" err="1">
                <a:ea typeface="+mn-lt"/>
                <a:cs typeface="+mn-lt"/>
              </a:rPr>
              <a:t>прибуток</a:t>
            </a:r>
            <a:r>
              <a:rPr lang="ru-RU" sz="2000" dirty="0">
                <a:ea typeface="+mn-lt"/>
                <a:cs typeface="+mn-lt"/>
              </a:rPr>
              <a:t>». </a:t>
            </a:r>
          </a:p>
        </p:txBody>
      </p:sp>
    </p:spTree>
    <p:extLst>
      <p:ext uri="{BB962C8B-B14F-4D97-AF65-F5344CB8AC3E}">
        <p14:creationId xmlns:p14="http://schemas.microsoft.com/office/powerpoint/2010/main" val="508769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32BA3-37AB-4596-B529-3807E117B3A5}"/>
              </a:ext>
            </a:extLst>
          </p:cNvPr>
          <p:cNvSpPr txBox="1"/>
          <p:nvPr/>
        </p:nvSpPr>
        <p:spPr>
          <a:xfrm>
            <a:off x="358347" y="172994"/>
            <a:ext cx="98998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 err="1">
                <a:ea typeface="+mn-lt"/>
                <a:cs typeface="+mn-lt"/>
              </a:rPr>
              <a:t>Другий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період</a:t>
            </a:r>
            <a:r>
              <a:rPr lang="ru-RU" sz="2000" dirty="0">
                <a:ea typeface="+mn-lt"/>
                <a:cs typeface="+mn-lt"/>
              </a:rPr>
              <a:t> (до 50-х </a:t>
            </a:r>
            <a:r>
              <a:rPr lang="ru-RU" sz="2000" dirty="0" err="1">
                <a:ea typeface="+mn-lt"/>
                <a:cs typeface="+mn-lt"/>
              </a:rPr>
              <a:t>рр</a:t>
            </a:r>
            <a:r>
              <a:rPr lang="ru-RU" sz="2000" dirty="0">
                <a:ea typeface="+mn-lt"/>
                <a:cs typeface="+mn-lt"/>
              </a:rPr>
              <a:t>.) - </a:t>
            </a:r>
            <a:r>
              <a:rPr lang="ru-RU" sz="2000" dirty="0" err="1">
                <a:ea typeface="+mn-lt"/>
                <a:cs typeface="+mn-lt"/>
              </a:rPr>
              <a:t>орієнтація</a:t>
            </a:r>
            <a:r>
              <a:rPr lang="ru-RU" sz="2000" dirty="0">
                <a:ea typeface="+mn-lt"/>
                <a:cs typeface="+mn-lt"/>
              </a:rPr>
              <a:t> на </a:t>
            </a:r>
            <a:r>
              <a:rPr lang="ru-RU" sz="2000" dirty="0" err="1">
                <a:ea typeface="+mn-lt"/>
                <a:cs typeface="+mn-lt"/>
              </a:rPr>
              <a:t>збут</a:t>
            </a:r>
            <a:r>
              <a:rPr lang="ru-RU" sz="2000" dirty="0">
                <a:ea typeface="+mn-lt"/>
                <a:cs typeface="+mn-lt"/>
              </a:rPr>
              <a:t>. </a:t>
            </a:r>
            <a:r>
              <a:rPr lang="ru-RU" sz="2000" dirty="0" err="1">
                <a:ea typeface="+mn-lt"/>
                <a:cs typeface="+mn-lt"/>
              </a:rPr>
              <a:t>Наукові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досягнення</a:t>
            </a:r>
            <a:r>
              <a:rPr lang="ru-RU" sz="2000" dirty="0">
                <a:ea typeface="+mn-lt"/>
                <a:cs typeface="+mn-lt"/>
              </a:rPr>
              <a:t> привели до </a:t>
            </a:r>
            <a:r>
              <a:rPr lang="ru-RU" sz="2000" dirty="0" err="1">
                <a:ea typeface="+mn-lt"/>
                <a:cs typeface="+mn-lt"/>
              </a:rPr>
              <a:t>перенасичення</a:t>
            </a:r>
            <a:r>
              <a:rPr lang="ru-RU" sz="2000" dirty="0">
                <a:ea typeface="+mn-lt"/>
                <a:cs typeface="+mn-lt"/>
              </a:rPr>
              <a:t> ринку. </a:t>
            </a:r>
            <a:r>
              <a:rPr lang="ru-RU" sz="2000" dirty="0" err="1">
                <a:ea typeface="+mn-lt"/>
                <a:cs typeface="+mn-lt"/>
              </a:rPr>
              <a:t>Девіз</a:t>
            </a:r>
            <a:r>
              <a:rPr lang="ru-RU" sz="2000" dirty="0">
                <a:ea typeface="+mn-lt"/>
                <a:cs typeface="+mn-lt"/>
              </a:rPr>
              <a:t>, </a:t>
            </a:r>
            <a:r>
              <a:rPr lang="ru-RU" sz="2000" dirty="0" err="1">
                <a:ea typeface="+mn-lt"/>
                <a:cs typeface="+mn-lt"/>
              </a:rPr>
              <a:t>що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виражає</a:t>
            </a:r>
            <a:r>
              <a:rPr lang="ru-RU" sz="2000" dirty="0">
                <a:ea typeface="+mn-lt"/>
                <a:cs typeface="+mn-lt"/>
              </a:rPr>
              <a:t> суть </a:t>
            </a:r>
            <a:r>
              <a:rPr lang="ru-RU" sz="2000" dirty="0" err="1">
                <a:ea typeface="+mn-lt"/>
                <a:cs typeface="+mn-lt"/>
              </a:rPr>
              <a:t>основних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цілей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розвитку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організації</a:t>
            </a:r>
            <a:r>
              <a:rPr lang="ru-RU" sz="2000" dirty="0">
                <a:ea typeface="+mn-lt"/>
                <a:cs typeface="+mn-lt"/>
              </a:rPr>
              <a:t>: «</a:t>
            </a:r>
            <a:r>
              <a:rPr lang="ru-RU" sz="2000" dirty="0" err="1">
                <a:ea typeface="+mn-lt"/>
                <a:cs typeface="+mn-lt"/>
              </a:rPr>
              <a:t>Більше</a:t>
            </a:r>
            <a:r>
              <a:rPr lang="ru-RU" sz="2000" dirty="0">
                <a:ea typeface="+mn-lt"/>
                <a:cs typeface="+mn-lt"/>
              </a:rPr>
              <a:t> продали - </a:t>
            </a:r>
            <a:r>
              <a:rPr lang="ru-RU" sz="2000" dirty="0" err="1">
                <a:ea typeface="+mn-lt"/>
                <a:cs typeface="+mn-lt"/>
              </a:rPr>
              <a:t>більше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прибуток</a:t>
            </a:r>
            <a:r>
              <a:rPr lang="ru-RU" sz="2000" dirty="0">
                <a:ea typeface="+mn-lt"/>
                <a:cs typeface="+mn-lt"/>
              </a:rPr>
              <a:t>». У </a:t>
            </a:r>
            <a:r>
              <a:rPr lang="ru-RU" sz="2000" dirty="0" err="1">
                <a:ea typeface="+mn-lt"/>
                <a:cs typeface="+mn-lt"/>
              </a:rPr>
              <a:t>цей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період</a:t>
            </a:r>
            <a:r>
              <a:rPr lang="ru-RU" sz="2000" dirty="0">
                <a:ea typeface="+mn-lt"/>
                <a:cs typeface="+mn-lt"/>
              </a:rPr>
              <a:t> активно </a:t>
            </a:r>
            <a:r>
              <a:rPr lang="ru-RU" sz="2000" dirty="0" err="1">
                <a:ea typeface="+mn-lt"/>
                <a:cs typeface="+mn-lt"/>
              </a:rPr>
              <a:t>вивчалися</a:t>
            </a:r>
            <a:r>
              <a:rPr lang="ru-RU" sz="2000" dirty="0">
                <a:ea typeface="+mn-lt"/>
                <a:cs typeface="+mn-lt"/>
              </a:rPr>
              <a:t> потреби й попит, </a:t>
            </a:r>
            <a:r>
              <a:rPr lang="ru-RU" sz="2000" dirty="0" err="1">
                <a:ea typeface="+mn-lt"/>
                <a:cs typeface="+mn-lt"/>
              </a:rPr>
              <a:t>застосовувалася</a:t>
            </a:r>
            <a:r>
              <a:rPr lang="ru-RU" sz="2000" dirty="0">
                <a:ea typeface="+mn-lt"/>
                <a:cs typeface="+mn-lt"/>
              </a:rPr>
              <a:t> реклама й </a:t>
            </a:r>
            <a:r>
              <a:rPr lang="ru-RU" sz="2000" dirty="0" err="1">
                <a:ea typeface="+mn-lt"/>
                <a:cs typeface="+mn-lt"/>
              </a:rPr>
              <a:t>стимулювання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продажів</a:t>
            </a:r>
            <a:r>
              <a:rPr lang="ru-RU" sz="2000" dirty="0">
                <a:ea typeface="+mn-lt"/>
                <a:cs typeface="+mn-lt"/>
              </a:rPr>
              <a:t>. Але при </a:t>
            </a:r>
            <a:r>
              <a:rPr lang="ru-RU" sz="2000" dirty="0" err="1">
                <a:ea typeface="+mn-lt"/>
                <a:cs typeface="+mn-lt"/>
              </a:rPr>
              <a:t>цьому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витрати</a:t>
            </a:r>
            <a:r>
              <a:rPr lang="ru-RU" sz="2000" dirty="0">
                <a:ea typeface="+mn-lt"/>
                <a:cs typeface="+mn-lt"/>
              </a:rPr>
              <a:t> на заходи </a:t>
            </a:r>
            <a:r>
              <a:rPr lang="ru-RU" sz="2000" dirty="0" err="1">
                <a:ea typeface="+mn-lt"/>
                <a:cs typeface="+mn-lt"/>
              </a:rPr>
              <a:t>збуту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швидко</a:t>
            </a:r>
            <a:r>
              <a:rPr lang="ru-RU" sz="2000" dirty="0">
                <a:ea typeface="+mn-lt"/>
                <a:cs typeface="+mn-lt"/>
              </a:rPr>
              <a:t> й </a:t>
            </a:r>
            <a:r>
              <a:rPr lang="ru-RU" sz="2000" dirty="0" err="1">
                <a:ea typeface="+mn-lt"/>
                <a:cs typeface="+mn-lt"/>
              </a:rPr>
              <a:t>значно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виросли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 dirty="0"/>
          </a:p>
        </p:txBody>
      </p:sp>
      <p:pic>
        <p:nvPicPr>
          <p:cNvPr id="3" name="Рисунок 3" descr="Изображение выглядит как текст, человек, фотография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F9CCECE-880B-4FD6-8885-8A7E3C4E47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7" t="9749" r="5022" b="12256"/>
          <a:stretch/>
        </p:blipFill>
        <p:spPr>
          <a:xfrm>
            <a:off x="2170671" y="1924952"/>
            <a:ext cx="6873081" cy="46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694AA-1399-439F-992B-AFC19F378F6A}"/>
              </a:ext>
            </a:extLst>
          </p:cNvPr>
          <p:cNvSpPr txBox="1"/>
          <p:nvPr/>
        </p:nvSpPr>
        <p:spPr>
          <a:xfrm>
            <a:off x="245075" y="2016209"/>
            <a:ext cx="425690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 err="1">
                <a:ea typeface="+mn-lt"/>
                <a:cs typeface="+mn-lt"/>
              </a:rPr>
              <a:t>Третій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період</a:t>
            </a:r>
            <a:r>
              <a:rPr lang="ru-RU" sz="2000" dirty="0">
                <a:ea typeface="+mn-lt"/>
                <a:cs typeface="+mn-lt"/>
              </a:rPr>
              <a:t> (до </a:t>
            </a:r>
            <a:r>
              <a:rPr lang="ru-RU" sz="2000" dirty="0" err="1">
                <a:ea typeface="+mn-lt"/>
                <a:cs typeface="+mn-lt"/>
              </a:rPr>
              <a:t>кінця</a:t>
            </a:r>
            <a:r>
              <a:rPr lang="ru-RU" sz="2000" dirty="0">
                <a:ea typeface="+mn-lt"/>
                <a:cs typeface="+mn-lt"/>
              </a:rPr>
              <a:t> 70-х </a:t>
            </a:r>
            <a:r>
              <a:rPr lang="ru-RU" sz="2000" dirty="0" err="1">
                <a:ea typeface="+mn-lt"/>
                <a:cs typeface="+mn-lt"/>
              </a:rPr>
              <a:t>рр</a:t>
            </a:r>
            <a:r>
              <a:rPr lang="ru-RU" sz="2000" dirty="0">
                <a:ea typeface="+mn-lt"/>
                <a:cs typeface="+mn-lt"/>
              </a:rPr>
              <a:t>.) - </a:t>
            </a:r>
            <a:r>
              <a:rPr lang="ru-RU" sz="2000" dirty="0" err="1">
                <a:ea typeface="+mn-lt"/>
                <a:cs typeface="+mn-lt"/>
              </a:rPr>
              <a:t>орієнтація</a:t>
            </a:r>
            <a:r>
              <a:rPr lang="ru-RU" sz="2000" dirty="0">
                <a:ea typeface="+mn-lt"/>
                <a:cs typeface="+mn-lt"/>
              </a:rPr>
              <a:t> на маркетинг. У </a:t>
            </a:r>
            <a:r>
              <a:rPr lang="ru-RU" sz="2000" dirty="0" err="1">
                <a:ea typeface="+mn-lt"/>
                <a:cs typeface="+mn-lt"/>
              </a:rPr>
              <a:t>цей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період</a:t>
            </a:r>
            <a:r>
              <a:rPr lang="ru-RU" sz="2000" dirty="0">
                <a:ea typeface="+mn-lt"/>
                <a:cs typeface="+mn-lt"/>
              </a:rPr>
              <a:t> в </a:t>
            </a:r>
            <a:r>
              <a:rPr lang="ru-RU" sz="2000" dirty="0" err="1">
                <a:ea typeface="+mn-lt"/>
                <a:cs typeface="+mn-lt"/>
              </a:rPr>
              <a:t>основі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формування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попиту</a:t>
            </a:r>
            <a:r>
              <a:rPr lang="ru-RU" sz="2000" dirty="0">
                <a:ea typeface="+mn-lt"/>
                <a:cs typeface="+mn-lt"/>
              </a:rPr>
              <a:t> активно </a:t>
            </a:r>
            <a:r>
              <a:rPr lang="ru-RU" sz="2000" dirty="0" err="1">
                <a:ea typeface="+mn-lt"/>
                <a:cs typeface="+mn-lt"/>
              </a:rPr>
              <a:t>використовується</a:t>
            </a:r>
            <a:r>
              <a:rPr lang="ru-RU" sz="2000" dirty="0">
                <a:ea typeface="+mn-lt"/>
                <a:cs typeface="+mn-lt"/>
              </a:rPr>
              <a:t> комплекс маркетингу. </a:t>
            </a:r>
            <a:r>
              <a:rPr lang="ru-RU" sz="2000" dirty="0" err="1">
                <a:ea typeface="+mn-lt"/>
                <a:cs typeface="+mn-lt"/>
              </a:rPr>
              <a:t>Негативні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сторони</a:t>
            </a:r>
            <a:r>
              <a:rPr lang="ru-RU" sz="2000" dirty="0">
                <a:ea typeface="+mn-lt"/>
                <a:cs typeface="+mn-lt"/>
              </a:rPr>
              <a:t>: у </a:t>
            </a:r>
            <a:r>
              <a:rPr lang="ru-RU" sz="2000" dirty="0" err="1">
                <a:ea typeface="+mn-lt"/>
                <a:cs typeface="+mn-lt"/>
              </a:rPr>
              <a:t>соціальному</a:t>
            </a:r>
            <a:r>
              <a:rPr lang="ru-RU" sz="2000" dirty="0">
                <a:ea typeface="+mn-lt"/>
                <a:cs typeface="+mn-lt"/>
              </a:rPr>
              <a:t> </a:t>
            </a:r>
            <a:r>
              <a:rPr lang="ru-RU" sz="2000" dirty="0" err="1">
                <a:ea typeface="+mn-lt"/>
                <a:cs typeface="+mn-lt"/>
              </a:rPr>
              <a:t>плані</a:t>
            </a:r>
            <a:r>
              <a:rPr lang="ru-RU" sz="2000" dirty="0">
                <a:ea typeface="+mn-lt"/>
                <a:cs typeface="+mn-lt"/>
              </a:rPr>
              <a:t> - </a:t>
            </a:r>
            <a:r>
              <a:rPr lang="ru-RU" sz="2000" dirty="0" err="1">
                <a:ea typeface="+mn-lt"/>
                <a:cs typeface="+mn-lt"/>
              </a:rPr>
              <a:t>поширення</a:t>
            </a:r>
            <a:r>
              <a:rPr lang="ru-RU" sz="2000" dirty="0">
                <a:ea typeface="+mn-lt"/>
                <a:cs typeface="+mn-lt"/>
              </a:rPr>
              <a:t>. </a:t>
            </a:r>
            <a:endParaRPr lang="ru-RU" sz="2000" dirty="0"/>
          </a:p>
        </p:txBody>
      </p:sp>
      <p:pic>
        <p:nvPicPr>
          <p:cNvPr id="3" name="Рисунок 3" descr="Изображение выглядит как здание, фотография, черный, мужчи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9BF9EE9-B24A-4667-8F74-55DD12F7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14" y="1301043"/>
            <a:ext cx="7078361" cy="47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624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11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Ion</vt:lpstr>
      <vt:lpstr>Світова еволюція маркетингу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250</cp:revision>
  <dcterms:created xsi:type="dcterms:W3CDTF">2012-07-30T23:42:41Z</dcterms:created>
  <dcterms:modified xsi:type="dcterms:W3CDTF">2020-03-24T21:37:48Z</dcterms:modified>
</cp:coreProperties>
</file>